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Inter Light"/>
      <p:regular r:id="rId15"/>
      <p:bold r:id="rId16"/>
    </p:embeddedFont>
    <p:embeddedFont>
      <p:font typeface="Inter"/>
      <p:regular r:id="rId17"/>
      <p:bold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orient="horz" pos="720">
          <p15:clr>
            <a:srgbClr val="747775"/>
          </p15:clr>
        </p15:guide>
      </p15:sldGuideLst>
    </p:ext>
    <p:ext uri="GoogleSlidesCustomDataVersion2">
      <go:slidesCustomData xmlns:go="http://customooxmlschemas.google.com/" r:id="rId19" roundtripDataSignature="AMtx7mgcgG+U0XBN2H6oobxrnRYSC9vMc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720" orient="horz"/>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InterLight-regular.fntdata"/><Relationship Id="rId14" Type="http://schemas.openxmlformats.org/officeDocument/2006/relationships/slide" Target="slides/slide9.xml"/><Relationship Id="rId17" Type="http://schemas.openxmlformats.org/officeDocument/2006/relationships/font" Target="fonts/Inter-regular.fntdata"/><Relationship Id="rId16" Type="http://schemas.openxmlformats.org/officeDocument/2006/relationships/font" Target="fonts/InterLight-bold.fntdata"/><Relationship Id="rId5" Type="http://schemas.openxmlformats.org/officeDocument/2006/relationships/notesMaster" Target="notesMasters/notesMaster1.xml"/><Relationship Id="rId19" Type="http://customschemas.google.com/relationships/presentationmetadata" Target="metadata"/><Relationship Id="rId6" Type="http://schemas.openxmlformats.org/officeDocument/2006/relationships/slide" Target="slides/slide1.xml"/><Relationship Id="rId18" Type="http://schemas.openxmlformats.org/officeDocument/2006/relationships/font" Target="fonts/Inter-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2" name="Google Shape;9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Jose</a:t>
            </a:r>
            <a:endParaRPr/>
          </a:p>
        </p:txBody>
      </p:sp>
      <p:sp>
        <p:nvSpPr>
          <p:cNvPr id="108" name="Google Shape;10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b281e86c53_0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Jose</a:t>
            </a:r>
            <a:endParaRPr/>
          </a:p>
        </p:txBody>
      </p:sp>
      <p:sp>
        <p:nvSpPr>
          <p:cNvPr id="170" name="Google Shape;170;g2b281e86c53_0_2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b281e86c53_0_3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Simrat</a:t>
            </a:r>
            <a:endParaRPr/>
          </a:p>
        </p:txBody>
      </p:sp>
      <p:sp>
        <p:nvSpPr>
          <p:cNvPr id="232" name="Google Shape;232;g2b281e86c53_0_3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b281e86c53_0_4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Simrat</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294" name="Google Shape;294;g2b281e86c53_0_4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b281e86c53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Ishrat</a:t>
            </a:r>
            <a:endParaRPr/>
          </a:p>
        </p:txBody>
      </p:sp>
      <p:sp>
        <p:nvSpPr>
          <p:cNvPr id="314" name="Google Shape;314;g2b281e86c53_0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Ishrat</a:t>
            </a:r>
            <a:endParaRPr/>
          </a:p>
        </p:txBody>
      </p:sp>
      <p:sp>
        <p:nvSpPr>
          <p:cNvPr id="330" name="Google Shape;33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1" name="Google Shape;36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b281e86c53_0_2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3" name="Google Shape;373;g2b281e86c53_0_2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 name="Shape 11"/>
        <p:cNvGrpSpPr/>
        <p:nvPr/>
      </p:nvGrpSpPr>
      <p:grpSpPr>
        <a:xfrm>
          <a:off x="0" y="0"/>
          <a:ext cx="0" cy="0"/>
          <a:chOff x="0" y="0"/>
          <a:chExt cx="0" cy="0"/>
        </a:xfrm>
      </p:grpSpPr>
      <p:sp>
        <p:nvSpPr>
          <p:cNvPr id="12" name="Google Shape;12;p13"/>
          <p:cNvSpPr/>
          <p:nvPr>
            <p:ph idx="2" type="pic"/>
          </p:nvPr>
        </p:nvSpPr>
        <p:spPr>
          <a:xfrm>
            <a:off x="5991260" y="774917"/>
            <a:ext cx="1714431" cy="979296"/>
          </a:xfrm>
          <a:prstGeom prst="rect">
            <a:avLst/>
          </a:prstGeom>
          <a:noFill/>
          <a:ln>
            <a:noFill/>
          </a:ln>
        </p:spPr>
      </p:sp>
      <p:sp>
        <p:nvSpPr>
          <p:cNvPr id="13" name="Google Shape;13;p13"/>
          <p:cNvSpPr/>
          <p:nvPr>
            <p:ph idx="3" type="pic"/>
          </p:nvPr>
        </p:nvSpPr>
        <p:spPr>
          <a:xfrm>
            <a:off x="8020119" y="774917"/>
            <a:ext cx="1714431" cy="979296"/>
          </a:xfrm>
          <a:prstGeom prst="rect">
            <a:avLst/>
          </a:prstGeom>
          <a:noFill/>
          <a:ln>
            <a:noFill/>
          </a:ln>
        </p:spPr>
      </p:sp>
      <p:sp>
        <p:nvSpPr>
          <p:cNvPr id="14" name="Google Shape;14;p13"/>
          <p:cNvSpPr/>
          <p:nvPr>
            <p:ph idx="4" type="pic"/>
          </p:nvPr>
        </p:nvSpPr>
        <p:spPr>
          <a:xfrm>
            <a:off x="3962400" y="2082102"/>
            <a:ext cx="1714431" cy="979296"/>
          </a:xfrm>
          <a:prstGeom prst="rect">
            <a:avLst/>
          </a:prstGeom>
          <a:noFill/>
          <a:ln>
            <a:noFill/>
          </a:ln>
        </p:spPr>
      </p:sp>
      <p:sp>
        <p:nvSpPr>
          <p:cNvPr id="15" name="Google Shape;15;p13"/>
          <p:cNvSpPr/>
          <p:nvPr>
            <p:ph idx="5" type="pic"/>
          </p:nvPr>
        </p:nvSpPr>
        <p:spPr>
          <a:xfrm>
            <a:off x="5991260" y="2082102"/>
            <a:ext cx="1714431" cy="979296"/>
          </a:xfrm>
          <a:prstGeom prst="rect">
            <a:avLst/>
          </a:prstGeom>
          <a:noFill/>
          <a:ln>
            <a:noFill/>
          </a:ln>
        </p:spPr>
      </p:sp>
      <p:sp>
        <p:nvSpPr>
          <p:cNvPr id="16" name="Google Shape;16;p13"/>
          <p:cNvSpPr/>
          <p:nvPr>
            <p:ph idx="6" type="pic"/>
          </p:nvPr>
        </p:nvSpPr>
        <p:spPr>
          <a:xfrm>
            <a:off x="8020119" y="2082102"/>
            <a:ext cx="1714431" cy="979296"/>
          </a:xfrm>
          <a:prstGeom prst="rect">
            <a:avLst/>
          </a:prstGeom>
          <a:noFill/>
          <a:ln>
            <a:noFill/>
          </a:ln>
        </p:spPr>
      </p:sp>
      <p:sp>
        <p:nvSpPr>
          <p:cNvPr id="17" name="Google Shape;17;p13"/>
          <p:cNvSpPr/>
          <p:nvPr>
            <p:ph idx="7" type="pic"/>
          </p:nvPr>
        </p:nvSpPr>
        <p:spPr>
          <a:xfrm>
            <a:off x="3962400" y="3389287"/>
            <a:ext cx="1714431" cy="979296"/>
          </a:xfrm>
          <a:prstGeom prst="rect">
            <a:avLst/>
          </a:prstGeom>
          <a:noFill/>
          <a:ln>
            <a:noFill/>
          </a:ln>
        </p:spPr>
      </p:sp>
      <p:sp>
        <p:nvSpPr>
          <p:cNvPr id="18" name="Google Shape;18;p13"/>
          <p:cNvSpPr/>
          <p:nvPr>
            <p:ph idx="8" type="pic"/>
          </p:nvPr>
        </p:nvSpPr>
        <p:spPr>
          <a:xfrm>
            <a:off x="5991260" y="3389287"/>
            <a:ext cx="1714431" cy="979296"/>
          </a:xfrm>
          <a:prstGeom prst="rect">
            <a:avLst/>
          </a:prstGeom>
          <a:noFill/>
          <a:ln>
            <a:noFill/>
          </a:ln>
        </p:spPr>
      </p:sp>
      <p:sp>
        <p:nvSpPr>
          <p:cNvPr id="19" name="Google Shape;19;p13"/>
          <p:cNvSpPr/>
          <p:nvPr>
            <p:ph idx="9" type="pic"/>
          </p:nvPr>
        </p:nvSpPr>
        <p:spPr>
          <a:xfrm>
            <a:off x="8020119" y="3389287"/>
            <a:ext cx="1714431" cy="979296"/>
          </a:xfrm>
          <a:prstGeom prst="rect">
            <a:avLst/>
          </a:prstGeom>
          <a:noFill/>
          <a:ln>
            <a:noFill/>
          </a:ln>
        </p:spPr>
      </p:sp>
      <p:sp>
        <p:nvSpPr>
          <p:cNvPr id="20" name="Google Shape;20;p13"/>
          <p:cNvSpPr/>
          <p:nvPr>
            <p:ph idx="13" type="pic"/>
          </p:nvPr>
        </p:nvSpPr>
        <p:spPr>
          <a:xfrm>
            <a:off x="3962400" y="774917"/>
            <a:ext cx="1714431" cy="979296"/>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7" name="Shape 67"/>
        <p:cNvGrpSpPr/>
        <p:nvPr/>
      </p:nvGrpSpPr>
      <p:grpSpPr>
        <a:xfrm>
          <a:off x="0" y="0"/>
          <a:ext cx="0" cy="0"/>
          <a:chOff x="0" y="0"/>
          <a:chExt cx="0" cy="0"/>
        </a:xfrm>
      </p:grpSpPr>
      <p:sp>
        <p:nvSpPr>
          <p:cNvPr id="68" name="Google Shape;68;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9" name="Google Shape;69;p22"/>
          <p:cNvSpPr/>
          <p:nvPr>
            <p:ph idx="2" type="pic"/>
          </p:nvPr>
        </p:nvSpPr>
        <p:spPr>
          <a:xfrm>
            <a:off x="3887391" y="740569"/>
            <a:ext cx="4629150" cy="3655219"/>
          </a:xfrm>
          <a:prstGeom prst="rect">
            <a:avLst/>
          </a:prstGeom>
          <a:noFill/>
          <a:ln>
            <a:noFill/>
          </a:ln>
        </p:spPr>
      </p:sp>
      <p:sp>
        <p:nvSpPr>
          <p:cNvPr id="70" name="Google Shape;70;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71" name="Google Shape;71;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4" name="Shape 74"/>
        <p:cNvGrpSpPr/>
        <p:nvPr/>
      </p:nvGrpSpPr>
      <p:grpSpPr>
        <a:xfrm>
          <a:off x="0" y="0"/>
          <a:ext cx="0" cy="0"/>
          <a:chOff x="0" y="0"/>
          <a:chExt cx="0" cy="0"/>
        </a:xfrm>
      </p:grpSpPr>
      <p:sp>
        <p:nvSpPr>
          <p:cNvPr id="75" name="Google Shape;75;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2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 name="Google Shape;77;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0" name="Shape 80"/>
        <p:cNvGrpSpPr/>
        <p:nvPr/>
      </p:nvGrpSpPr>
      <p:grpSpPr>
        <a:xfrm>
          <a:off x="0" y="0"/>
          <a:ext cx="0" cy="0"/>
          <a:chOff x="0" y="0"/>
          <a:chExt cx="0" cy="0"/>
        </a:xfrm>
      </p:grpSpPr>
      <p:sp>
        <p:nvSpPr>
          <p:cNvPr id="81" name="Google Shape;81;p24"/>
          <p:cNvSpPr txBox="1"/>
          <p:nvPr>
            <p:ph type="title"/>
          </p:nvPr>
        </p:nvSpPr>
        <p:spPr>
          <a:xfrm rot="5400000">
            <a:off x="5350073" y="1467446"/>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 name="Google Shape;82;p24"/>
          <p:cNvSpPr txBox="1"/>
          <p:nvPr>
            <p:ph idx="1" type="body"/>
          </p:nvPr>
        </p:nvSpPr>
        <p:spPr>
          <a:xfrm rot="5400000">
            <a:off x="1349573" y="-447079"/>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3" name="Google Shape;83;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 name="Google Shape;85;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6" name="Shape 86"/>
        <p:cNvGrpSpPr/>
        <p:nvPr/>
      </p:nvGrpSpPr>
      <p:grpSpPr>
        <a:xfrm>
          <a:off x="0" y="0"/>
          <a:ext cx="0" cy="0"/>
          <a:chOff x="0" y="0"/>
          <a:chExt cx="0" cy="0"/>
        </a:xfrm>
      </p:grpSpPr>
      <p:sp>
        <p:nvSpPr>
          <p:cNvPr id="87" name="Google Shape;87;g2b281e86c53_0_58"/>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lvl1pPr lvl="0" rtl="0">
              <a:spcBef>
                <a:spcPts val="0"/>
              </a:spcBef>
              <a:spcAft>
                <a:spcPts val="0"/>
              </a:spcAft>
              <a:buSzPts val="33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8" name="Google Shape;88;g2b281e86c53_0_58"/>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lvl1pPr indent="-361950" lvl="0" marL="457200" rtl="0">
              <a:spcBef>
                <a:spcPts val="800"/>
              </a:spcBef>
              <a:spcAft>
                <a:spcPts val="0"/>
              </a:spcAft>
              <a:buSzPts val="2100"/>
              <a:buChar char="•"/>
              <a:defRPr/>
            </a:lvl1pPr>
            <a:lvl2pPr indent="-342900" lvl="1" marL="914400" rtl="0">
              <a:spcBef>
                <a:spcPts val="400"/>
              </a:spcBef>
              <a:spcAft>
                <a:spcPts val="0"/>
              </a:spcAft>
              <a:buSzPts val="1800"/>
              <a:buChar char="•"/>
              <a:defRPr/>
            </a:lvl2pPr>
            <a:lvl3pPr indent="-323850" lvl="2" marL="1371600" rtl="0">
              <a:spcBef>
                <a:spcPts val="400"/>
              </a:spcBef>
              <a:spcAft>
                <a:spcPts val="0"/>
              </a:spcAft>
              <a:buSzPts val="1500"/>
              <a:buChar char="•"/>
              <a:defRPr/>
            </a:lvl3pPr>
            <a:lvl4pPr indent="-317500" lvl="3" marL="1828800" rtl="0">
              <a:spcBef>
                <a:spcPts val="400"/>
              </a:spcBef>
              <a:spcAft>
                <a:spcPts val="0"/>
              </a:spcAft>
              <a:buSzPts val="1400"/>
              <a:buChar char="•"/>
              <a:defRPr/>
            </a:lvl4pPr>
            <a:lvl5pPr indent="-317500" lvl="4" marL="2286000" rtl="0">
              <a:spcBef>
                <a:spcPts val="400"/>
              </a:spcBef>
              <a:spcAft>
                <a:spcPts val="0"/>
              </a:spcAft>
              <a:buSzPts val="1400"/>
              <a:buChar char="•"/>
              <a:defRPr/>
            </a:lvl5pPr>
            <a:lvl6pPr indent="-317500" lvl="5" marL="2743200" rtl="0">
              <a:spcBef>
                <a:spcPts val="4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0"/>
              </a:spcAft>
              <a:buSzPts val="1400"/>
              <a:buChar char="•"/>
              <a:defRPr/>
            </a:lvl9pPr>
          </a:lstStyle>
          <a:p/>
        </p:txBody>
      </p:sp>
      <p:sp>
        <p:nvSpPr>
          <p:cNvPr id="89" name="Google Shape;89;g2b281e86c53_0_58"/>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1" name="Shape 21"/>
        <p:cNvGrpSpPr/>
        <p:nvPr/>
      </p:nvGrpSpPr>
      <p:grpSpPr>
        <a:xfrm>
          <a:off x="0" y="0"/>
          <a:ext cx="0" cy="0"/>
          <a:chOff x="0" y="0"/>
          <a:chExt cx="0" cy="0"/>
        </a:xfrm>
      </p:grpSpPr>
      <p:sp>
        <p:nvSpPr>
          <p:cNvPr id="22" name="Google Shape;22;p14"/>
          <p:cNvSpPr/>
          <p:nvPr>
            <p:ph idx="2" type="pic"/>
          </p:nvPr>
        </p:nvSpPr>
        <p:spPr>
          <a:xfrm>
            <a:off x="1182847" y="1783045"/>
            <a:ext cx="1988977" cy="2751196"/>
          </a:xfrm>
          <a:prstGeom prst="rect">
            <a:avLst/>
          </a:prstGeom>
          <a:noFill/>
          <a:ln>
            <a:noFill/>
          </a:ln>
        </p:spPr>
      </p:sp>
      <p:sp>
        <p:nvSpPr>
          <p:cNvPr id="23" name="Google Shape;23;p14"/>
          <p:cNvSpPr/>
          <p:nvPr>
            <p:ph idx="3" type="pic"/>
          </p:nvPr>
        </p:nvSpPr>
        <p:spPr>
          <a:xfrm>
            <a:off x="3577511" y="1783045"/>
            <a:ext cx="1988977" cy="2751196"/>
          </a:xfrm>
          <a:prstGeom prst="rect">
            <a:avLst/>
          </a:prstGeom>
          <a:noFill/>
          <a:ln>
            <a:noFill/>
          </a:ln>
        </p:spPr>
      </p:sp>
      <p:sp>
        <p:nvSpPr>
          <p:cNvPr id="24" name="Google Shape;24;p14"/>
          <p:cNvSpPr/>
          <p:nvPr>
            <p:ph idx="4" type="pic"/>
          </p:nvPr>
        </p:nvSpPr>
        <p:spPr>
          <a:xfrm>
            <a:off x="5972175" y="1783045"/>
            <a:ext cx="1988977" cy="2751196"/>
          </a:xfrm>
          <a:prstGeom prst="rect">
            <a:avLst/>
          </a:prstGeom>
          <a:noFill/>
          <a:ln>
            <a:noFill/>
          </a:ln>
        </p:spPr>
      </p:sp>
      <p:sp>
        <p:nvSpPr>
          <p:cNvPr id="25" name="Google Shape;25;p14"/>
          <p:cNvSpPr/>
          <p:nvPr>
            <p:ph idx="5" type="pic"/>
          </p:nvPr>
        </p:nvSpPr>
        <p:spPr>
          <a:xfrm>
            <a:off x="8366839" y="1783045"/>
            <a:ext cx="1988977" cy="2751196"/>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6" name="Shape 26"/>
        <p:cNvGrpSpPr/>
        <p:nvPr/>
      </p:nvGrpSpPr>
      <p:grpSpPr>
        <a:xfrm>
          <a:off x="0" y="0"/>
          <a:ext cx="0" cy="0"/>
          <a:chOff x="0" y="0"/>
          <a:chExt cx="0" cy="0"/>
        </a:xfrm>
      </p:grpSpPr>
      <p:sp>
        <p:nvSpPr>
          <p:cNvPr id="27" name="Google Shape;27;p15"/>
          <p:cNvSpPr/>
          <p:nvPr>
            <p:ph idx="2" type="pic"/>
          </p:nvPr>
        </p:nvSpPr>
        <p:spPr>
          <a:xfrm>
            <a:off x="648407" y="3743326"/>
            <a:ext cx="1310879" cy="702143"/>
          </a:xfrm>
          <a:prstGeom prst="rect">
            <a:avLst/>
          </a:prstGeom>
          <a:noFill/>
          <a:ln>
            <a:noFill/>
          </a:ln>
        </p:spPr>
      </p:sp>
      <p:sp>
        <p:nvSpPr>
          <p:cNvPr id="28" name="Google Shape;28;p15"/>
          <p:cNvSpPr/>
          <p:nvPr>
            <p:ph idx="3" type="pic"/>
          </p:nvPr>
        </p:nvSpPr>
        <p:spPr>
          <a:xfrm>
            <a:off x="4933953" y="3743326"/>
            <a:ext cx="1310879" cy="702143"/>
          </a:xfrm>
          <a:prstGeom prst="rect">
            <a:avLst/>
          </a:prstGeom>
          <a:noFill/>
          <a:ln>
            <a:noFill/>
          </a:ln>
        </p:spPr>
      </p:sp>
      <p:sp>
        <p:nvSpPr>
          <p:cNvPr id="29" name="Google Shape;29;p15"/>
          <p:cNvSpPr/>
          <p:nvPr>
            <p:ph idx="4" type="pic"/>
          </p:nvPr>
        </p:nvSpPr>
        <p:spPr>
          <a:xfrm>
            <a:off x="648407" y="4699397"/>
            <a:ext cx="1310879" cy="702143"/>
          </a:xfrm>
          <a:prstGeom prst="rect">
            <a:avLst/>
          </a:prstGeom>
          <a:noFill/>
          <a:ln>
            <a:noFill/>
          </a:ln>
        </p:spPr>
      </p:sp>
      <p:sp>
        <p:nvSpPr>
          <p:cNvPr id="30" name="Google Shape;30;p15"/>
          <p:cNvSpPr/>
          <p:nvPr>
            <p:ph idx="5" type="pic"/>
          </p:nvPr>
        </p:nvSpPr>
        <p:spPr>
          <a:xfrm>
            <a:off x="4933953" y="4699397"/>
            <a:ext cx="1310879" cy="702143"/>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1" name="Shape 31"/>
        <p:cNvGrpSpPr/>
        <p:nvPr/>
      </p:nvGrpSpPr>
      <p:grpSpPr>
        <a:xfrm>
          <a:off x="0" y="0"/>
          <a:ext cx="0" cy="0"/>
          <a:chOff x="0" y="0"/>
          <a:chExt cx="0" cy="0"/>
        </a:xfrm>
      </p:grpSpPr>
      <p:sp>
        <p:nvSpPr>
          <p:cNvPr id="32" name="Google Shape;32;p16"/>
          <p:cNvSpPr/>
          <p:nvPr>
            <p:ph idx="2" type="pic"/>
          </p:nvPr>
        </p:nvSpPr>
        <p:spPr>
          <a:xfrm>
            <a:off x="1904194" y="1340123"/>
            <a:ext cx="1679272" cy="1041862"/>
          </a:xfrm>
          <a:prstGeom prst="rect">
            <a:avLst/>
          </a:prstGeom>
          <a:noFill/>
          <a:ln>
            <a:noFill/>
          </a:ln>
        </p:spPr>
      </p:sp>
      <p:sp>
        <p:nvSpPr>
          <p:cNvPr id="33" name="Google Shape;33;p16"/>
          <p:cNvSpPr/>
          <p:nvPr>
            <p:ph idx="3" type="pic"/>
          </p:nvPr>
        </p:nvSpPr>
        <p:spPr>
          <a:xfrm>
            <a:off x="4953952" y="1340122"/>
            <a:ext cx="1675782" cy="1039668"/>
          </a:xfrm>
          <a:prstGeom prst="rect">
            <a:avLst/>
          </a:prstGeom>
          <a:noFill/>
          <a:ln>
            <a:noFill/>
          </a:ln>
        </p:spPr>
      </p:sp>
      <p:sp>
        <p:nvSpPr>
          <p:cNvPr id="34" name="Google Shape;34;p16"/>
          <p:cNvSpPr/>
          <p:nvPr>
            <p:ph idx="4" type="pic"/>
          </p:nvPr>
        </p:nvSpPr>
        <p:spPr>
          <a:xfrm>
            <a:off x="686973" y="2516170"/>
            <a:ext cx="1687923" cy="1036144"/>
          </a:xfrm>
          <a:prstGeom prst="rect">
            <a:avLst/>
          </a:prstGeom>
          <a:noFill/>
          <a:ln>
            <a:noFill/>
          </a:ln>
        </p:spPr>
      </p:sp>
      <p:sp>
        <p:nvSpPr>
          <p:cNvPr id="35" name="Google Shape;35;p16"/>
          <p:cNvSpPr/>
          <p:nvPr>
            <p:ph idx="5" type="pic"/>
          </p:nvPr>
        </p:nvSpPr>
        <p:spPr>
          <a:xfrm>
            <a:off x="6167106" y="2512627"/>
            <a:ext cx="1674569" cy="1039686"/>
          </a:xfrm>
          <a:prstGeom prst="rect">
            <a:avLst/>
          </a:prstGeom>
          <a:noFill/>
          <a:ln>
            <a:noFill/>
          </a:ln>
        </p:spPr>
      </p:sp>
      <p:sp>
        <p:nvSpPr>
          <p:cNvPr id="36" name="Google Shape;36;p16"/>
          <p:cNvSpPr/>
          <p:nvPr>
            <p:ph idx="6" type="pic"/>
          </p:nvPr>
        </p:nvSpPr>
        <p:spPr>
          <a:xfrm>
            <a:off x="6783607" y="3689833"/>
            <a:ext cx="1674569" cy="1039686"/>
          </a:xfrm>
          <a:prstGeom prst="rect">
            <a:avLst/>
          </a:prstGeom>
          <a:noFill/>
          <a:ln>
            <a:noFill/>
          </a:ln>
        </p:spPr>
      </p:sp>
      <p:sp>
        <p:nvSpPr>
          <p:cNvPr id="37" name="Google Shape;37;p16"/>
          <p:cNvSpPr/>
          <p:nvPr>
            <p:ph idx="7" type="pic"/>
          </p:nvPr>
        </p:nvSpPr>
        <p:spPr>
          <a:xfrm>
            <a:off x="3124853" y="3691669"/>
            <a:ext cx="1691313" cy="1039875"/>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38" name="Shape 38"/>
        <p:cNvGrpSpPr/>
        <p:nvPr/>
      </p:nvGrpSpPr>
      <p:grpSpPr>
        <a:xfrm>
          <a:off x="0" y="0"/>
          <a:ext cx="0" cy="0"/>
          <a:chOff x="0" y="0"/>
          <a:chExt cx="0" cy="0"/>
        </a:xfrm>
      </p:grpSpPr>
      <p:sp>
        <p:nvSpPr>
          <p:cNvPr id="39" name="Google Shape;39;p17"/>
          <p:cNvSpPr/>
          <p:nvPr>
            <p:ph idx="2" type="pic"/>
          </p:nvPr>
        </p:nvSpPr>
        <p:spPr>
          <a:xfrm>
            <a:off x="2809873" y="-216352"/>
            <a:ext cx="6543678" cy="5584032"/>
          </a:xfrm>
          <a:prstGeom prst="rect">
            <a:avLst/>
          </a:prstGeom>
          <a:noFill/>
          <a:ln>
            <a:noFill/>
          </a:ln>
        </p:spPr>
      </p:sp>
      <p:sp>
        <p:nvSpPr>
          <p:cNvPr id="40" name="Google Shape;40;p17"/>
          <p:cNvSpPr/>
          <p:nvPr>
            <p:ph idx="3" type="pic"/>
          </p:nvPr>
        </p:nvSpPr>
        <p:spPr>
          <a:xfrm>
            <a:off x="661931" y="3755402"/>
            <a:ext cx="1714431" cy="979296"/>
          </a:xfrm>
          <a:prstGeom prst="rect">
            <a:avLst/>
          </a:prstGeom>
          <a:noFill/>
          <a:ln>
            <a:noFill/>
          </a:ln>
        </p:spPr>
      </p:sp>
      <p:sp>
        <p:nvSpPr>
          <p:cNvPr id="41" name="Google Shape;41;p17"/>
          <p:cNvSpPr/>
          <p:nvPr>
            <p:ph idx="4" type="pic"/>
          </p:nvPr>
        </p:nvSpPr>
        <p:spPr>
          <a:xfrm>
            <a:off x="2636188" y="3755402"/>
            <a:ext cx="1714431" cy="979296"/>
          </a:xfrm>
          <a:prstGeom prst="rect">
            <a:avLst/>
          </a:prstGeom>
          <a:noFill/>
          <a:ln>
            <a:noFill/>
          </a:ln>
        </p:spPr>
      </p:sp>
      <p:sp>
        <p:nvSpPr>
          <p:cNvPr id="42" name="Google Shape;42;p17"/>
          <p:cNvSpPr/>
          <p:nvPr>
            <p:ph idx="5" type="pic"/>
          </p:nvPr>
        </p:nvSpPr>
        <p:spPr>
          <a:xfrm>
            <a:off x="4610447" y="3755402"/>
            <a:ext cx="1714431" cy="979296"/>
          </a:xfrm>
          <a:prstGeom prst="rect">
            <a:avLst/>
          </a:prstGeom>
          <a:noFill/>
          <a:ln>
            <a:noFill/>
          </a:ln>
        </p:spPr>
      </p:sp>
      <p:sp>
        <p:nvSpPr>
          <p:cNvPr id="43" name="Google Shape;43;p17"/>
          <p:cNvSpPr/>
          <p:nvPr>
            <p:ph idx="6" type="pic"/>
          </p:nvPr>
        </p:nvSpPr>
        <p:spPr>
          <a:xfrm>
            <a:off x="6584705" y="3755402"/>
            <a:ext cx="1714431" cy="979296"/>
          </a:xfrm>
          <a:prstGeom prst="rect">
            <a:avLst/>
          </a:prstGeom>
          <a:noFill/>
          <a:ln>
            <a:noFill/>
          </a:ln>
        </p:spPr>
      </p:sp>
      <p:sp>
        <p:nvSpPr>
          <p:cNvPr id="44" name="Google Shape;44;p17"/>
          <p:cNvSpPr/>
          <p:nvPr>
            <p:ph idx="7" type="pic"/>
          </p:nvPr>
        </p:nvSpPr>
        <p:spPr>
          <a:xfrm>
            <a:off x="8558962" y="3755402"/>
            <a:ext cx="1714431" cy="979296"/>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45" name="Shape 45"/>
        <p:cNvGrpSpPr/>
        <p:nvPr/>
      </p:nvGrpSpPr>
      <p:grpSpPr>
        <a:xfrm>
          <a:off x="0" y="0"/>
          <a:ext cx="0" cy="0"/>
          <a:chOff x="0" y="0"/>
          <a:chExt cx="0" cy="0"/>
        </a:xfrm>
      </p:grpSpPr>
      <p:sp>
        <p:nvSpPr>
          <p:cNvPr id="46" name="Google Shape;46;p1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7" name="Google Shape;47;p18"/>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8" name="Google Shape;48;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9" name="Google Shape;49;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0" name="Google Shape;50;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1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3" name="Google Shape;53;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4" name="Google Shape;54;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5" name="Google Shape;55;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8" name="Google Shape;58;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9" name="Google Shape;59;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0" name="Shape 60"/>
        <p:cNvGrpSpPr/>
        <p:nvPr/>
      </p:nvGrpSpPr>
      <p:grpSpPr>
        <a:xfrm>
          <a:off x="0" y="0"/>
          <a:ext cx="0" cy="0"/>
          <a:chOff x="0" y="0"/>
          <a:chExt cx="0" cy="0"/>
        </a:xfrm>
      </p:grpSpPr>
      <p:sp>
        <p:nvSpPr>
          <p:cNvPr id="61" name="Google Shape;61;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2" name="Google Shape;62;p21"/>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63" name="Google Shape;63;p21"/>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64" name="Google Shape;64;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5" name="Google Shape;65;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 name="Google Shape;7;p12"/>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 name="Google Shape;8;p1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9" name="Google Shape;9;p1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0" name="Google Shape;10;p1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kaggle.com/datasets/shivamb/netflix-shows/data" TargetMode="External"/><Relationship Id="rId4" Type="http://schemas.openxmlformats.org/officeDocument/2006/relationships/image" Target="../media/image4.jpg"/><Relationship Id="rId5" Type="http://schemas.openxmlformats.org/officeDocument/2006/relationships/image" Target="../media/image1.jpg"/><Relationship Id="rId6" Type="http://schemas.openxmlformats.org/officeDocument/2006/relationships/image" Target="../media/image2.jpg"/><Relationship Id="rId7"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image" Target="../media/image1.jpg"/><Relationship Id="rId5" Type="http://schemas.openxmlformats.org/officeDocument/2006/relationships/image" Target="../media/image2.jpg"/><Relationship Id="rId6"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1.jpg"/><Relationship Id="rId5" Type="http://schemas.openxmlformats.org/officeDocument/2006/relationships/image" Target="../media/image2.jpg"/><Relationship Id="rId6"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jp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1" Type="http://schemas.openxmlformats.org/officeDocument/2006/relationships/image" Target="../media/image10.jpg"/><Relationship Id="rId10" Type="http://schemas.openxmlformats.org/officeDocument/2006/relationships/image" Target="../media/image19.jpg"/><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12.jpg"/><Relationship Id="rId9" Type="http://schemas.openxmlformats.org/officeDocument/2006/relationships/image" Target="../media/image14.jpg"/><Relationship Id="rId5" Type="http://schemas.openxmlformats.org/officeDocument/2006/relationships/image" Target="../media/image6.jpg"/><Relationship Id="rId6" Type="http://schemas.openxmlformats.org/officeDocument/2006/relationships/image" Target="../media/image17.jpg"/><Relationship Id="rId7" Type="http://schemas.openxmlformats.org/officeDocument/2006/relationships/image" Target="../media/image11.jpg"/><Relationship Id="rId8"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jpg"/><Relationship Id="rId4" Type="http://schemas.openxmlformats.org/officeDocument/2006/relationships/image" Target="../media/image13.jpg"/><Relationship Id="rId5" Type="http://schemas.openxmlformats.org/officeDocument/2006/relationships/image" Target="../media/image15.jpg"/><Relationship Id="rId6" Type="http://schemas.openxmlformats.org/officeDocument/2006/relationships/image" Target="../media/image9.jpg"/><Relationship Id="rId7"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1" Type="http://schemas.openxmlformats.org/officeDocument/2006/relationships/image" Target="../media/image19.jpg"/><Relationship Id="rId10" Type="http://schemas.openxmlformats.org/officeDocument/2006/relationships/image" Target="../media/image14.jpg"/><Relationship Id="rId12" Type="http://schemas.openxmlformats.org/officeDocument/2006/relationships/image" Target="../media/image10.jpg"/><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s://www.kaggle.com/datasets/shivamb/netflix-shows/data" TargetMode="External"/><Relationship Id="rId4" Type="http://schemas.openxmlformats.org/officeDocument/2006/relationships/image" Target="../media/image16.png"/><Relationship Id="rId9" Type="http://schemas.openxmlformats.org/officeDocument/2006/relationships/image" Target="../media/image8.jpg"/><Relationship Id="rId5" Type="http://schemas.openxmlformats.org/officeDocument/2006/relationships/image" Target="../media/image12.jpg"/><Relationship Id="rId6" Type="http://schemas.openxmlformats.org/officeDocument/2006/relationships/image" Target="../media/image6.jpg"/><Relationship Id="rId7" Type="http://schemas.openxmlformats.org/officeDocument/2006/relationships/image" Target="../media/image17.jpg"/><Relationship Id="rId8"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93" name="Shape 93"/>
        <p:cNvGrpSpPr/>
        <p:nvPr/>
      </p:nvGrpSpPr>
      <p:grpSpPr>
        <a:xfrm>
          <a:off x="0" y="0"/>
          <a:ext cx="0" cy="0"/>
          <a:chOff x="0" y="0"/>
          <a:chExt cx="0" cy="0"/>
        </a:xfrm>
      </p:grpSpPr>
      <p:grpSp>
        <p:nvGrpSpPr>
          <p:cNvPr id="94" name="Google Shape;94;p1"/>
          <p:cNvGrpSpPr/>
          <p:nvPr/>
        </p:nvGrpSpPr>
        <p:grpSpPr>
          <a:xfrm>
            <a:off x="2305706" y="1811889"/>
            <a:ext cx="4532596" cy="1519702"/>
            <a:chOff x="3283107" y="2671620"/>
            <a:chExt cx="5622870" cy="1513045"/>
          </a:xfrm>
        </p:grpSpPr>
        <p:sp>
          <p:nvSpPr>
            <p:cNvPr id="95" name="Google Shape;95;p1"/>
            <p:cNvSpPr/>
            <p:nvPr/>
          </p:nvSpPr>
          <p:spPr>
            <a:xfrm>
              <a:off x="3283107" y="2671976"/>
              <a:ext cx="769710" cy="1512689"/>
            </a:xfrm>
            <a:custGeom>
              <a:rect b="b" l="l" r="r" t="t"/>
              <a:pathLst>
                <a:path extrusionOk="0" h="1512689" w="769710">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solidFill>
              <a:srgbClr val="E5091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96" name="Google Shape;96;p1"/>
            <p:cNvSpPr/>
            <p:nvPr/>
          </p:nvSpPr>
          <p:spPr>
            <a:xfrm>
              <a:off x="8047056" y="2671971"/>
              <a:ext cx="858921" cy="1512047"/>
            </a:xfrm>
            <a:custGeom>
              <a:rect b="b" l="l" r="r" t="t"/>
              <a:pathLst>
                <a:path extrusionOk="0" h="1512047" w="858921">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solidFill>
              <a:srgbClr val="E5091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97" name="Google Shape;97;p1"/>
            <p:cNvSpPr/>
            <p:nvPr/>
          </p:nvSpPr>
          <p:spPr>
            <a:xfrm>
              <a:off x="4281328" y="2671767"/>
              <a:ext cx="653651" cy="1396785"/>
            </a:xfrm>
            <a:custGeom>
              <a:rect b="b" l="l" r="r" t="t"/>
              <a:pathLst>
                <a:path extrusionOk="0" h="1396785" w="653651">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solidFill>
              <a:srgbClr val="E5091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98" name="Google Shape;98;p1"/>
            <p:cNvSpPr/>
            <p:nvPr/>
          </p:nvSpPr>
          <p:spPr>
            <a:xfrm>
              <a:off x="5974096" y="2671766"/>
              <a:ext cx="663375" cy="1317013"/>
            </a:xfrm>
            <a:custGeom>
              <a:rect b="b" l="l" r="r" t="t"/>
              <a:pathLst>
                <a:path extrusionOk="0" h="1317013" w="663375">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solidFill>
              <a:srgbClr val="E5091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99" name="Google Shape;99;p1"/>
            <p:cNvSpPr/>
            <p:nvPr/>
          </p:nvSpPr>
          <p:spPr>
            <a:xfrm>
              <a:off x="5089957" y="2671841"/>
              <a:ext cx="734852" cy="1330420"/>
            </a:xfrm>
            <a:custGeom>
              <a:rect b="b" l="l" r="r" t="t"/>
              <a:pathLst>
                <a:path extrusionOk="0" h="1330420" w="734852">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solidFill>
              <a:srgbClr val="E5091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00" name="Google Shape;100;p1"/>
            <p:cNvSpPr/>
            <p:nvPr/>
          </p:nvSpPr>
          <p:spPr>
            <a:xfrm>
              <a:off x="6790332" y="2671693"/>
              <a:ext cx="648400" cy="1359913"/>
            </a:xfrm>
            <a:custGeom>
              <a:rect b="b" l="l" r="r" t="t"/>
              <a:pathLst>
                <a:path extrusionOk="0" h="1359913" w="648400">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solidFill>
              <a:srgbClr val="E5091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01" name="Google Shape;101;p1"/>
            <p:cNvSpPr/>
            <p:nvPr/>
          </p:nvSpPr>
          <p:spPr>
            <a:xfrm>
              <a:off x="7629214" y="2671620"/>
              <a:ext cx="236304" cy="1392345"/>
            </a:xfrm>
            <a:custGeom>
              <a:rect b="b" l="l" r="r" t="t"/>
              <a:pathLst>
                <a:path extrusionOk="0" h="1392345" w="236304">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solidFill>
              <a:srgbClr val="E5091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sp>
        <p:nvSpPr>
          <p:cNvPr id="102" name="Google Shape;102;p1"/>
          <p:cNvSpPr txBox="1"/>
          <p:nvPr/>
        </p:nvSpPr>
        <p:spPr>
          <a:xfrm>
            <a:off x="3208650" y="1176175"/>
            <a:ext cx="2726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Inter"/>
                <a:ea typeface="Inter"/>
                <a:cs typeface="Inter"/>
                <a:sym typeface="Inter"/>
              </a:rPr>
              <a:t>A network analysis of</a:t>
            </a:r>
            <a:endParaRPr sz="1800">
              <a:solidFill>
                <a:schemeClr val="lt1"/>
              </a:solidFill>
              <a:latin typeface="Times New Roman"/>
              <a:ea typeface="Times New Roman"/>
              <a:cs typeface="Times New Roman"/>
              <a:sym typeface="Times New Roman"/>
            </a:endParaRPr>
          </a:p>
        </p:txBody>
      </p:sp>
      <p:sp>
        <p:nvSpPr>
          <p:cNvPr id="103" name="Google Shape;103;p1"/>
          <p:cNvSpPr txBox="1"/>
          <p:nvPr/>
        </p:nvSpPr>
        <p:spPr>
          <a:xfrm>
            <a:off x="5726700" y="4777500"/>
            <a:ext cx="3417300" cy="3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chemeClr val="lt1"/>
              </a:solidFill>
              <a:latin typeface="Times New Roman"/>
              <a:ea typeface="Times New Roman"/>
              <a:cs typeface="Times New Roman"/>
              <a:sym typeface="Times New Roman"/>
            </a:endParaRPr>
          </a:p>
        </p:txBody>
      </p:sp>
      <p:sp>
        <p:nvSpPr>
          <p:cNvPr id="104" name="Google Shape;104;p1"/>
          <p:cNvSpPr txBox="1"/>
          <p:nvPr/>
        </p:nvSpPr>
        <p:spPr>
          <a:xfrm>
            <a:off x="2890750" y="3477725"/>
            <a:ext cx="35019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Inter"/>
                <a:ea typeface="Inter"/>
                <a:cs typeface="Inter"/>
                <a:sym typeface="Inter"/>
              </a:rPr>
              <a:t>Actors/Directors and Movies</a:t>
            </a:r>
            <a:endParaRPr sz="3100">
              <a:solidFill>
                <a:schemeClr val="lt1"/>
              </a:solidFill>
              <a:latin typeface="Times New Roman"/>
              <a:ea typeface="Times New Roman"/>
              <a:cs typeface="Times New Roman"/>
              <a:sym typeface="Times New Roman"/>
            </a:endParaRPr>
          </a:p>
        </p:txBody>
      </p:sp>
      <p:sp>
        <p:nvSpPr>
          <p:cNvPr id="105" name="Google Shape;105;p1"/>
          <p:cNvSpPr txBox="1"/>
          <p:nvPr/>
        </p:nvSpPr>
        <p:spPr>
          <a:xfrm>
            <a:off x="5779050" y="4367000"/>
            <a:ext cx="3312600" cy="489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solidFill>
                  <a:schemeClr val="lt1"/>
                </a:solidFill>
                <a:latin typeface="Calibri"/>
                <a:ea typeface="Calibri"/>
                <a:cs typeface="Calibri"/>
                <a:sym typeface="Calibri"/>
              </a:rPr>
              <a:t>Simrat Benipal, Jose Perales, Ishrat Naba</a:t>
            </a:r>
            <a:endParaRPr sz="1500">
              <a:solidFill>
                <a:schemeClr val="lt1"/>
              </a:solidFill>
              <a:latin typeface="Calibri"/>
              <a:ea typeface="Calibri"/>
              <a:cs typeface="Calibri"/>
              <a:sym typeface="Calibri"/>
            </a:endParaRPr>
          </a:p>
          <a:p>
            <a:pPr indent="0" lvl="0" marL="0" rtl="0" algn="r">
              <a:spcBef>
                <a:spcPts val="0"/>
              </a:spcBef>
              <a:spcAft>
                <a:spcPts val="0"/>
              </a:spcAft>
              <a:buNone/>
            </a:pPr>
            <a:r>
              <a:rPr lang="en" sz="1500">
                <a:solidFill>
                  <a:schemeClr val="lt1"/>
                </a:solidFill>
                <a:latin typeface="Calibri"/>
                <a:ea typeface="Calibri"/>
                <a:cs typeface="Calibri"/>
                <a:sym typeface="Calibri"/>
              </a:rPr>
              <a:t>Group # 11</a:t>
            </a:r>
            <a:endParaRPr sz="15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109" name="Shape 109"/>
        <p:cNvGrpSpPr/>
        <p:nvPr/>
      </p:nvGrpSpPr>
      <p:grpSpPr>
        <a:xfrm>
          <a:off x="0" y="0"/>
          <a:ext cx="0" cy="0"/>
          <a:chOff x="0" y="0"/>
          <a:chExt cx="0" cy="0"/>
        </a:xfrm>
      </p:grpSpPr>
      <p:sp>
        <p:nvSpPr>
          <p:cNvPr id="110" name="Google Shape;110;p3"/>
          <p:cNvSpPr txBox="1"/>
          <p:nvPr/>
        </p:nvSpPr>
        <p:spPr>
          <a:xfrm>
            <a:off x="598885" y="324824"/>
            <a:ext cx="40326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400"/>
              <a:buFont typeface="Arial"/>
              <a:buNone/>
            </a:pPr>
            <a:r>
              <a:rPr b="1" lang="en" sz="2400">
                <a:solidFill>
                  <a:schemeClr val="lt1"/>
                </a:solidFill>
                <a:latin typeface="Inter"/>
                <a:ea typeface="Inter"/>
                <a:cs typeface="Inter"/>
                <a:sym typeface="Inter"/>
              </a:rPr>
              <a:t>DATASET</a:t>
            </a:r>
            <a:endParaRPr b="0" i="0" sz="1100" u="none" cap="none" strike="noStrike">
              <a:solidFill>
                <a:srgbClr val="000000"/>
              </a:solidFill>
              <a:latin typeface="Arial"/>
              <a:ea typeface="Arial"/>
              <a:cs typeface="Arial"/>
              <a:sym typeface="Arial"/>
            </a:endParaRPr>
          </a:p>
        </p:txBody>
      </p:sp>
      <p:sp>
        <p:nvSpPr>
          <p:cNvPr id="111" name="Google Shape;111;p3"/>
          <p:cNvSpPr txBox="1"/>
          <p:nvPr/>
        </p:nvSpPr>
        <p:spPr>
          <a:xfrm>
            <a:off x="631075" y="819901"/>
            <a:ext cx="7857000" cy="1637700"/>
          </a:xfrm>
          <a:prstGeom prst="rect">
            <a:avLst/>
          </a:prstGeom>
          <a:noFill/>
          <a:ln>
            <a:noFill/>
          </a:ln>
        </p:spPr>
        <p:txBody>
          <a:bodyPr anchorCtr="0" anchor="t" bIns="34275" lIns="68575" spcFirstLastPara="1" rIns="68575" wrap="square" tIns="34275">
            <a:spAutoFit/>
          </a:bodyPr>
          <a:lstStyle/>
          <a:p>
            <a:pPr indent="-298450" lvl="0" marL="457200" rtl="0" algn="l">
              <a:lnSpc>
                <a:spcPct val="130000"/>
              </a:lnSpc>
              <a:spcBef>
                <a:spcPts val="0"/>
              </a:spcBef>
              <a:spcAft>
                <a:spcPts val="0"/>
              </a:spcAft>
              <a:buClr>
                <a:schemeClr val="lt1"/>
              </a:buClr>
              <a:buSzPts val="1100"/>
              <a:buFont typeface="Inter Light"/>
              <a:buChar char="●"/>
            </a:pPr>
            <a:r>
              <a:rPr lang="en" sz="1100">
                <a:solidFill>
                  <a:schemeClr val="lt1"/>
                </a:solidFill>
                <a:latin typeface="Inter Light"/>
                <a:ea typeface="Inter Light"/>
                <a:cs typeface="Inter Light"/>
                <a:sym typeface="Inter Light"/>
              </a:rPr>
              <a:t>Dataset link: </a:t>
            </a:r>
            <a:r>
              <a:rPr lang="en" sz="1100" u="sng">
                <a:solidFill>
                  <a:schemeClr val="hlink"/>
                </a:solidFill>
                <a:latin typeface="Inter Light"/>
                <a:ea typeface="Inter Light"/>
                <a:cs typeface="Inter Light"/>
                <a:sym typeface="Inter Light"/>
                <a:hlinkClick r:id="rId3"/>
              </a:rPr>
              <a:t>Netflix Movies and TV Shows</a:t>
            </a:r>
            <a:r>
              <a:rPr lang="en" sz="1100">
                <a:solidFill>
                  <a:schemeClr val="lt1"/>
                </a:solidFill>
                <a:latin typeface="Inter Light"/>
                <a:ea typeface="Inter Light"/>
                <a:cs typeface="Inter Light"/>
                <a:sym typeface="Inter Light"/>
              </a:rPr>
              <a:t> (last updated 2021)</a:t>
            </a:r>
            <a:endParaRPr sz="1100">
              <a:solidFill>
                <a:schemeClr val="lt1"/>
              </a:solidFill>
              <a:latin typeface="Inter Light"/>
              <a:ea typeface="Inter Light"/>
              <a:cs typeface="Inter Light"/>
              <a:sym typeface="Inter Light"/>
            </a:endParaRPr>
          </a:p>
          <a:p>
            <a:pPr indent="-298450" lvl="0" marL="457200" rtl="0" algn="l">
              <a:lnSpc>
                <a:spcPct val="130000"/>
              </a:lnSpc>
              <a:spcBef>
                <a:spcPts val="0"/>
              </a:spcBef>
              <a:spcAft>
                <a:spcPts val="0"/>
              </a:spcAft>
              <a:buClr>
                <a:schemeClr val="lt1"/>
              </a:buClr>
              <a:buSzPts val="1100"/>
              <a:buFont typeface="Inter Light"/>
              <a:buChar char="●"/>
            </a:pPr>
            <a:r>
              <a:rPr lang="en" sz="1100">
                <a:solidFill>
                  <a:schemeClr val="lt1"/>
                </a:solidFill>
                <a:latin typeface="Inter Light"/>
                <a:ea typeface="Inter Light"/>
                <a:cs typeface="Inter Light"/>
                <a:sym typeface="Inter Light"/>
              </a:rPr>
              <a:t>Dataset contains data on all TV Shows and Movies.</a:t>
            </a:r>
            <a:endParaRPr sz="1100">
              <a:solidFill>
                <a:schemeClr val="lt1"/>
              </a:solidFill>
              <a:latin typeface="Inter Light"/>
              <a:ea typeface="Inter Light"/>
              <a:cs typeface="Inter Light"/>
              <a:sym typeface="Inter Light"/>
            </a:endParaRPr>
          </a:p>
          <a:p>
            <a:pPr indent="-298450" lvl="0" marL="457200" rtl="0" algn="l">
              <a:lnSpc>
                <a:spcPct val="130000"/>
              </a:lnSpc>
              <a:spcBef>
                <a:spcPts val="0"/>
              </a:spcBef>
              <a:spcAft>
                <a:spcPts val="0"/>
              </a:spcAft>
              <a:buClr>
                <a:schemeClr val="lt1"/>
              </a:buClr>
              <a:buSzPts val="1100"/>
              <a:buFont typeface="Inter Light"/>
              <a:buChar char="●"/>
            </a:pPr>
            <a:r>
              <a:rPr lang="en" sz="1100">
                <a:solidFill>
                  <a:schemeClr val="lt1"/>
                </a:solidFill>
                <a:latin typeface="Inter Light"/>
                <a:ea typeface="Inter Light"/>
                <a:cs typeface="Inter Light"/>
                <a:sym typeface="Inter Light"/>
              </a:rPr>
              <a:t>Data Cleaning: Remove TV Shows and Movie Descriptions, some other fields irrelevant to our study.</a:t>
            </a:r>
            <a:endParaRPr sz="1100">
              <a:solidFill>
                <a:schemeClr val="lt1"/>
              </a:solidFill>
              <a:latin typeface="Inter Light"/>
              <a:ea typeface="Inter Light"/>
              <a:cs typeface="Inter Light"/>
              <a:sym typeface="Inter Light"/>
            </a:endParaRPr>
          </a:p>
          <a:p>
            <a:pPr indent="-298450" lvl="1" marL="914400" rtl="0" algn="l">
              <a:lnSpc>
                <a:spcPct val="130000"/>
              </a:lnSpc>
              <a:spcBef>
                <a:spcPts val="0"/>
              </a:spcBef>
              <a:spcAft>
                <a:spcPts val="0"/>
              </a:spcAft>
              <a:buClr>
                <a:schemeClr val="lt1"/>
              </a:buClr>
              <a:buSzPts val="1100"/>
              <a:buFont typeface="Inter Light"/>
              <a:buChar char="○"/>
            </a:pPr>
            <a:r>
              <a:rPr lang="en" sz="1100">
                <a:solidFill>
                  <a:schemeClr val="lt1"/>
                </a:solidFill>
                <a:latin typeface="Inter Light"/>
                <a:ea typeface="Inter Light"/>
                <a:cs typeface="Inter Light"/>
                <a:sym typeface="Inter Light"/>
              </a:rPr>
              <a:t>Cleaning/Removing data containing missing information.</a:t>
            </a:r>
            <a:endParaRPr sz="1100">
              <a:solidFill>
                <a:schemeClr val="lt1"/>
              </a:solidFill>
              <a:latin typeface="Inter Light"/>
              <a:ea typeface="Inter Light"/>
              <a:cs typeface="Inter Light"/>
              <a:sym typeface="Inter Light"/>
            </a:endParaRPr>
          </a:p>
          <a:p>
            <a:pPr indent="-298450" lvl="0" marL="457200" rtl="0" algn="l">
              <a:lnSpc>
                <a:spcPct val="130000"/>
              </a:lnSpc>
              <a:spcBef>
                <a:spcPts val="0"/>
              </a:spcBef>
              <a:spcAft>
                <a:spcPts val="0"/>
              </a:spcAft>
              <a:buClr>
                <a:schemeClr val="lt1"/>
              </a:buClr>
              <a:buSzPts val="1100"/>
              <a:buFont typeface="Inter Light"/>
              <a:buChar char="●"/>
            </a:pPr>
            <a:r>
              <a:rPr lang="en" sz="1100">
                <a:solidFill>
                  <a:schemeClr val="lt1"/>
                </a:solidFill>
                <a:latin typeface="Inter Light"/>
                <a:ea typeface="Inter Light"/>
                <a:cs typeface="Inter Light"/>
                <a:sym typeface="Inter Light"/>
              </a:rPr>
              <a:t>Nodes: People (Cast, Directors) and Movies</a:t>
            </a:r>
            <a:endParaRPr sz="1100">
              <a:solidFill>
                <a:schemeClr val="lt1"/>
              </a:solidFill>
              <a:latin typeface="Inter Light"/>
              <a:ea typeface="Inter Light"/>
              <a:cs typeface="Inter Light"/>
              <a:sym typeface="Inter Light"/>
            </a:endParaRPr>
          </a:p>
          <a:p>
            <a:pPr indent="-298450" lvl="0" marL="457200" rtl="0" algn="l">
              <a:lnSpc>
                <a:spcPct val="130000"/>
              </a:lnSpc>
              <a:spcBef>
                <a:spcPts val="0"/>
              </a:spcBef>
              <a:spcAft>
                <a:spcPts val="0"/>
              </a:spcAft>
              <a:buClr>
                <a:schemeClr val="lt1"/>
              </a:buClr>
              <a:buSzPts val="1100"/>
              <a:buFont typeface="Inter Light"/>
              <a:buChar char="●"/>
            </a:pPr>
            <a:r>
              <a:rPr lang="en" sz="1100">
                <a:solidFill>
                  <a:schemeClr val="lt1"/>
                </a:solidFill>
                <a:latin typeface="Inter Light"/>
                <a:ea typeface="Inter Light"/>
                <a:cs typeface="Inter Light"/>
                <a:sym typeface="Inter Light"/>
              </a:rPr>
              <a:t>Edge Links: People involved in a Movie </a:t>
            </a:r>
            <a:endParaRPr sz="1100">
              <a:solidFill>
                <a:schemeClr val="lt1"/>
              </a:solidFill>
              <a:latin typeface="Inter Light"/>
              <a:ea typeface="Inter Light"/>
              <a:cs typeface="Inter Light"/>
              <a:sym typeface="Inter Light"/>
            </a:endParaRPr>
          </a:p>
          <a:p>
            <a:pPr indent="0" lvl="0" marL="0" rtl="0" algn="l">
              <a:lnSpc>
                <a:spcPct val="130000"/>
              </a:lnSpc>
              <a:spcBef>
                <a:spcPts val="0"/>
              </a:spcBef>
              <a:spcAft>
                <a:spcPts val="0"/>
              </a:spcAft>
              <a:buClr>
                <a:schemeClr val="dk1"/>
              </a:buClr>
              <a:buSzPts val="700"/>
              <a:buFont typeface="Arial"/>
              <a:buNone/>
            </a:pPr>
            <a:r>
              <a:t/>
            </a:r>
            <a:endParaRPr sz="700">
              <a:solidFill>
                <a:schemeClr val="lt1"/>
              </a:solidFill>
              <a:latin typeface="Inter Light"/>
              <a:ea typeface="Inter Light"/>
              <a:cs typeface="Inter Light"/>
              <a:sym typeface="Inter Light"/>
            </a:endParaRPr>
          </a:p>
          <a:p>
            <a:pPr indent="0" lvl="0" marL="0" marR="0" rtl="0" algn="l">
              <a:lnSpc>
                <a:spcPct val="130000"/>
              </a:lnSpc>
              <a:spcBef>
                <a:spcPts val="0"/>
              </a:spcBef>
              <a:spcAft>
                <a:spcPts val="0"/>
              </a:spcAft>
              <a:buClr>
                <a:srgbClr val="000000"/>
              </a:buClr>
              <a:buSzPts val="700"/>
              <a:buFont typeface="Arial"/>
              <a:buNone/>
            </a:pPr>
            <a:r>
              <a:t/>
            </a:r>
            <a:endParaRPr sz="700">
              <a:solidFill>
                <a:schemeClr val="lt1"/>
              </a:solidFill>
              <a:latin typeface="Inter Light"/>
              <a:ea typeface="Inter Light"/>
              <a:cs typeface="Inter Light"/>
              <a:sym typeface="Inter Light"/>
            </a:endParaRPr>
          </a:p>
        </p:txBody>
      </p:sp>
      <p:pic>
        <p:nvPicPr>
          <p:cNvPr descr="A picture containing text, person&#10;&#10;Description automatically generated" id="112" name="Google Shape;112;p3"/>
          <p:cNvPicPr preferRelativeResize="0"/>
          <p:nvPr>
            <p:ph idx="2" type="pic"/>
          </p:nvPr>
        </p:nvPicPr>
        <p:blipFill rotWithShape="1">
          <a:blip r:embed="rId4">
            <a:alphaModFix/>
          </a:blip>
          <a:srcRect b="0" l="2800" r="2798" t="0"/>
          <a:stretch/>
        </p:blipFill>
        <p:spPr>
          <a:xfrm>
            <a:off x="631105" y="2279177"/>
            <a:ext cx="1818000" cy="2384100"/>
          </a:xfrm>
          <a:prstGeom prst="roundRect">
            <a:avLst>
              <a:gd fmla="val 7823" name="adj"/>
            </a:avLst>
          </a:prstGeom>
          <a:noFill/>
          <a:ln>
            <a:noFill/>
          </a:ln>
          <a:effectLst>
            <a:outerShdw blurRad="177800" rotWithShape="0" algn="t" dir="5400000" dist="190500">
              <a:srgbClr val="000000">
                <a:alpha val="60000"/>
              </a:srgbClr>
            </a:outerShdw>
          </a:effectLst>
        </p:spPr>
      </p:pic>
      <p:pic>
        <p:nvPicPr>
          <p:cNvPr descr="Graphical user interface, application&#10;&#10;Description automatically generated" id="113" name="Google Shape;113;p3"/>
          <p:cNvPicPr preferRelativeResize="0"/>
          <p:nvPr>
            <p:ph idx="3" type="pic"/>
          </p:nvPr>
        </p:nvPicPr>
        <p:blipFill rotWithShape="1">
          <a:blip r:embed="rId5">
            <a:alphaModFix/>
          </a:blip>
          <a:srcRect b="599" l="0" r="0" t="599"/>
          <a:stretch/>
        </p:blipFill>
        <p:spPr>
          <a:xfrm>
            <a:off x="2819712" y="2279177"/>
            <a:ext cx="1818000" cy="2384100"/>
          </a:xfrm>
          <a:prstGeom prst="roundRect">
            <a:avLst>
              <a:gd fmla="val 7594" name="adj"/>
            </a:avLst>
          </a:prstGeom>
          <a:noFill/>
          <a:ln>
            <a:noFill/>
          </a:ln>
          <a:effectLst>
            <a:outerShdw blurRad="114300" rotWithShape="0" algn="t" dir="5400000" dist="63500">
              <a:srgbClr val="000000">
                <a:alpha val="46274"/>
              </a:srgbClr>
            </a:outerShdw>
          </a:effectLst>
        </p:spPr>
      </p:pic>
      <p:pic>
        <p:nvPicPr>
          <p:cNvPr descr="A picture containing text, person, floor, silhouette&#10;&#10;Description automatically generated" id="114" name="Google Shape;114;p3"/>
          <p:cNvPicPr preferRelativeResize="0"/>
          <p:nvPr>
            <p:ph idx="4" type="pic"/>
          </p:nvPr>
        </p:nvPicPr>
        <p:blipFill rotWithShape="1">
          <a:blip r:embed="rId6">
            <a:alphaModFix/>
          </a:blip>
          <a:srcRect b="0" l="4789" r="4789" t="0"/>
          <a:stretch/>
        </p:blipFill>
        <p:spPr>
          <a:xfrm>
            <a:off x="5008319" y="2279177"/>
            <a:ext cx="1818000" cy="2384100"/>
          </a:xfrm>
          <a:prstGeom prst="roundRect">
            <a:avLst>
              <a:gd fmla="val 8967" name="adj"/>
            </a:avLst>
          </a:prstGeom>
          <a:noFill/>
          <a:ln>
            <a:noFill/>
          </a:ln>
          <a:effectLst>
            <a:outerShdw blurRad="114300" rotWithShape="0" algn="t" dir="5400000" dist="63500">
              <a:srgbClr val="000000">
                <a:alpha val="46274"/>
              </a:srgbClr>
            </a:outerShdw>
          </a:effectLst>
        </p:spPr>
      </p:pic>
      <p:pic>
        <p:nvPicPr>
          <p:cNvPr descr="A group of people posing for a photo&#10;&#10;Description automatically generated with medium confidence" id="115" name="Google Shape;115;p3"/>
          <p:cNvPicPr preferRelativeResize="0"/>
          <p:nvPr>
            <p:ph idx="5" type="pic"/>
          </p:nvPr>
        </p:nvPicPr>
        <p:blipFill rotWithShape="1">
          <a:blip r:embed="rId7">
            <a:alphaModFix/>
          </a:blip>
          <a:srcRect b="3359" l="0" r="0" t="3360"/>
          <a:stretch/>
        </p:blipFill>
        <p:spPr>
          <a:xfrm>
            <a:off x="7196925" y="2279177"/>
            <a:ext cx="1818000" cy="2384100"/>
          </a:xfrm>
          <a:prstGeom prst="roundRect">
            <a:avLst>
              <a:gd fmla="val 9058" name="adj"/>
            </a:avLst>
          </a:prstGeom>
          <a:noFill/>
          <a:ln>
            <a:noFill/>
          </a:ln>
          <a:effectLst>
            <a:outerShdw blurRad="114300" rotWithShape="0" algn="t" dir="5400000" dist="63500">
              <a:srgbClr val="000000">
                <a:alpha val="46274"/>
              </a:srgbClr>
            </a:outerShdw>
          </a:effectLst>
        </p:spPr>
      </p:pic>
      <p:sp>
        <p:nvSpPr>
          <p:cNvPr id="116" name="Google Shape;116;p3"/>
          <p:cNvSpPr/>
          <p:nvPr/>
        </p:nvSpPr>
        <p:spPr>
          <a:xfrm>
            <a:off x="631075" y="2279175"/>
            <a:ext cx="1818000" cy="2384100"/>
          </a:xfrm>
          <a:prstGeom prst="roundRect">
            <a:avLst>
              <a:gd fmla="val 7521" name="adj"/>
            </a:avLst>
          </a:prstGeom>
          <a:gradFill>
            <a:gsLst>
              <a:gs pos="0">
                <a:srgbClr val="171616">
                  <a:alpha val="20000"/>
                </a:srgbClr>
              </a:gs>
              <a:gs pos="99000">
                <a:srgbClr val="171616"/>
              </a:gs>
              <a:gs pos="100000">
                <a:srgbClr val="171616"/>
              </a:gs>
            </a:gsLst>
            <a:lin ang="54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17" name="Google Shape;117;p3"/>
          <p:cNvSpPr/>
          <p:nvPr/>
        </p:nvSpPr>
        <p:spPr>
          <a:xfrm>
            <a:off x="744150"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18" name="Google Shape;118;p3"/>
          <p:cNvSpPr/>
          <p:nvPr/>
        </p:nvSpPr>
        <p:spPr>
          <a:xfrm>
            <a:off x="1098435"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19" name="Google Shape;119;p3"/>
          <p:cNvSpPr/>
          <p:nvPr/>
        </p:nvSpPr>
        <p:spPr>
          <a:xfrm>
            <a:off x="1452720"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20" name="Google Shape;120;p3"/>
          <p:cNvSpPr/>
          <p:nvPr/>
        </p:nvSpPr>
        <p:spPr>
          <a:xfrm>
            <a:off x="1807005"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21" name="Google Shape;121;p3"/>
          <p:cNvSpPr txBox="1"/>
          <p:nvPr/>
        </p:nvSpPr>
        <p:spPr>
          <a:xfrm>
            <a:off x="670424" y="4213036"/>
            <a:ext cx="1754700" cy="161700"/>
          </a:xfrm>
          <a:prstGeom prst="rect">
            <a:avLst/>
          </a:prstGeom>
          <a:noFill/>
          <a:ln>
            <a:noFill/>
          </a:ln>
        </p:spPr>
        <p:txBody>
          <a:bodyPr anchorCtr="0" anchor="t" bIns="34275" lIns="68575" spcFirstLastPara="1" rIns="68575" wrap="square" tIns="34275">
            <a:spAutoFit/>
          </a:bodyPr>
          <a:lstStyle/>
          <a:p>
            <a:pPr indent="0" lvl="0" marL="0" marR="0" rtl="0" algn="l">
              <a:lnSpc>
                <a:spcPct val="120000"/>
              </a:lnSpc>
              <a:spcBef>
                <a:spcPts val="0"/>
              </a:spcBef>
              <a:spcAft>
                <a:spcPts val="0"/>
              </a:spcAft>
              <a:buClr>
                <a:srgbClr val="000000"/>
              </a:buClr>
              <a:buSzPts val="600"/>
              <a:buFont typeface="Arial"/>
              <a:buNone/>
            </a:pPr>
            <a:r>
              <a:t/>
            </a:r>
            <a:endParaRPr b="0" i="0" sz="600" u="none" cap="none" strike="noStrike">
              <a:solidFill>
                <a:schemeClr val="lt1"/>
              </a:solidFill>
              <a:latin typeface="Inter"/>
              <a:ea typeface="Inter"/>
              <a:cs typeface="Inter"/>
              <a:sym typeface="Inter"/>
            </a:endParaRPr>
          </a:p>
        </p:txBody>
      </p:sp>
      <p:sp>
        <p:nvSpPr>
          <p:cNvPr id="122" name="Google Shape;122;p3"/>
          <p:cNvSpPr/>
          <p:nvPr/>
        </p:nvSpPr>
        <p:spPr>
          <a:xfrm>
            <a:off x="1180122" y="3913529"/>
            <a:ext cx="77435" cy="58875"/>
          </a:xfrm>
          <a:custGeom>
            <a:rect b="b" l="l" r="r" t="t"/>
            <a:pathLst>
              <a:path extrusionOk="0" h="356" w="444">
                <a:moveTo>
                  <a:pt x="399" y="36"/>
                </a:moveTo>
                <a:lnTo>
                  <a:pt x="399" y="36"/>
                </a:lnTo>
                <a:cubicBezTo>
                  <a:pt x="355" y="0"/>
                  <a:pt x="293" y="0"/>
                  <a:pt x="248" y="36"/>
                </a:cubicBezTo>
                <a:cubicBezTo>
                  <a:pt x="221" y="62"/>
                  <a:pt x="221" y="62"/>
                  <a:pt x="221" y="62"/>
                </a:cubicBezTo>
                <a:cubicBezTo>
                  <a:pt x="195" y="36"/>
                  <a:pt x="195" y="36"/>
                  <a:pt x="195" y="36"/>
                </a:cubicBezTo>
                <a:cubicBezTo>
                  <a:pt x="151" y="0"/>
                  <a:pt x="89" y="0"/>
                  <a:pt x="45" y="36"/>
                </a:cubicBezTo>
                <a:cubicBezTo>
                  <a:pt x="0" y="80"/>
                  <a:pt x="0" y="151"/>
                  <a:pt x="45" y="186"/>
                </a:cubicBezTo>
                <a:cubicBezTo>
                  <a:pt x="221" y="355"/>
                  <a:pt x="221" y="355"/>
                  <a:pt x="221" y="355"/>
                </a:cubicBezTo>
                <a:cubicBezTo>
                  <a:pt x="399" y="186"/>
                  <a:pt x="399" y="186"/>
                  <a:pt x="399" y="186"/>
                </a:cubicBezTo>
                <a:cubicBezTo>
                  <a:pt x="443" y="151"/>
                  <a:pt x="443" y="80"/>
                  <a:pt x="399" y="36"/>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sp>
        <p:nvSpPr>
          <p:cNvPr id="123" name="Google Shape;123;p3"/>
          <p:cNvSpPr/>
          <p:nvPr/>
        </p:nvSpPr>
        <p:spPr>
          <a:xfrm>
            <a:off x="1532875" y="3906623"/>
            <a:ext cx="80500" cy="72686"/>
          </a:xfrm>
          <a:custGeom>
            <a:rect b="b" l="l" r="r" t="t"/>
            <a:pathLst>
              <a:path extrusionOk="0" h="443" w="461">
                <a:moveTo>
                  <a:pt x="363" y="336"/>
                </a:moveTo>
                <a:lnTo>
                  <a:pt x="363" y="336"/>
                </a:lnTo>
                <a:cubicBezTo>
                  <a:pt x="301" y="310"/>
                  <a:pt x="284" y="292"/>
                  <a:pt x="284" y="248"/>
                </a:cubicBezTo>
                <a:cubicBezTo>
                  <a:pt x="284" y="230"/>
                  <a:pt x="301" y="239"/>
                  <a:pt x="310" y="195"/>
                </a:cubicBezTo>
                <a:cubicBezTo>
                  <a:pt x="310" y="176"/>
                  <a:pt x="328" y="195"/>
                  <a:pt x="328" y="151"/>
                </a:cubicBezTo>
                <a:cubicBezTo>
                  <a:pt x="328" y="132"/>
                  <a:pt x="319" y="132"/>
                  <a:pt x="319" y="132"/>
                </a:cubicBezTo>
                <a:cubicBezTo>
                  <a:pt x="319" y="132"/>
                  <a:pt x="328" y="106"/>
                  <a:pt x="328" y="88"/>
                </a:cubicBezTo>
                <a:cubicBezTo>
                  <a:pt x="328" y="61"/>
                  <a:pt x="319" y="0"/>
                  <a:pt x="230" y="0"/>
                </a:cubicBezTo>
                <a:cubicBezTo>
                  <a:pt x="141" y="0"/>
                  <a:pt x="132" y="61"/>
                  <a:pt x="132" y="88"/>
                </a:cubicBezTo>
                <a:cubicBezTo>
                  <a:pt x="132" y="106"/>
                  <a:pt x="141" y="132"/>
                  <a:pt x="141" y="132"/>
                </a:cubicBezTo>
                <a:cubicBezTo>
                  <a:pt x="141" y="132"/>
                  <a:pt x="132" y="132"/>
                  <a:pt x="132" y="151"/>
                </a:cubicBezTo>
                <a:cubicBezTo>
                  <a:pt x="132" y="195"/>
                  <a:pt x="150" y="176"/>
                  <a:pt x="150" y="195"/>
                </a:cubicBezTo>
                <a:cubicBezTo>
                  <a:pt x="159" y="239"/>
                  <a:pt x="177" y="230"/>
                  <a:pt x="177" y="248"/>
                </a:cubicBezTo>
                <a:cubicBezTo>
                  <a:pt x="177" y="292"/>
                  <a:pt x="159" y="310"/>
                  <a:pt x="97" y="336"/>
                </a:cubicBezTo>
                <a:cubicBezTo>
                  <a:pt x="35" y="354"/>
                  <a:pt x="0" y="380"/>
                  <a:pt x="0" y="398"/>
                </a:cubicBezTo>
                <a:cubicBezTo>
                  <a:pt x="0" y="407"/>
                  <a:pt x="0" y="442"/>
                  <a:pt x="0" y="442"/>
                </a:cubicBezTo>
                <a:cubicBezTo>
                  <a:pt x="230" y="442"/>
                  <a:pt x="230" y="442"/>
                  <a:pt x="230" y="442"/>
                </a:cubicBezTo>
                <a:cubicBezTo>
                  <a:pt x="460" y="442"/>
                  <a:pt x="460" y="442"/>
                  <a:pt x="460" y="442"/>
                </a:cubicBezTo>
                <a:cubicBezTo>
                  <a:pt x="460" y="442"/>
                  <a:pt x="460" y="407"/>
                  <a:pt x="460" y="398"/>
                </a:cubicBezTo>
                <a:cubicBezTo>
                  <a:pt x="460" y="380"/>
                  <a:pt x="425" y="354"/>
                  <a:pt x="363" y="336"/>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sp>
        <p:nvSpPr>
          <p:cNvPr id="124" name="Google Shape;124;p3"/>
          <p:cNvSpPr/>
          <p:nvPr/>
        </p:nvSpPr>
        <p:spPr>
          <a:xfrm>
            <a:off x="836478" y="3909219"/>
            <a:ext cx="56150" cy="67496"/>
          </a:xfrm>
          <a:custGeom>
            <a:rect b="b" l="l" r="r" t="t"/>
            <a:pathLst>
              <a:path extrusionOk="0" h="311" w="249">
                <a:moveTo>
                  <a:pt x="240" y="141"/>
                </a:moveTo>
                <a:lnTo>
                  <a:pt x="240" y="141"/>
                </a:lnTo>
                <a:cubicBezTo>
                  <a:pt x="27" y="9"/>
                  <a:pt x="27" y="9"/>
                  <a:pt x="27" y="9"/>
                </a:cubicBezTo>
                <a:cubicBezTo>
                  <a:pt x="9" y="0"/>
                  <a:pt x="0" y="9"/>
                  <a:pt x="0" y="26"/>
                </a:cubicBezTo>
                <a:cubicBezTo>
                  <a:pt x="0" y="283"/>
                  <a:pt x="0" y="283"/>
                  <a:pt x="0" y="283"/>
                </a:cubicBezTo>
                <a:cubicBezTo>
                  <a:pt x="0" y="301"/>
                  <a:pt x="9" y="310"/>
                  <a:pt x="27" y="301"/>
                </a:cubicBezTo>
                <a:cubicBezTo>
                  <a:pt x="240" y="168"/>
                  <a:pt x="240" y="168"/>
                  <a:pt x="240" y="168"/>
                </a:cubicBezTo>
                <a:cubicBezTo>
                  <a:pt x="240" y="168"/>
                  <a:pt x="248" y="159"/>
                  <a:pt x="248" y="150"/>
                </a:cubicBezTo>
                <a:lnTo>
                  <a:pt x="240" y="141"/>
                </a:ln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sp>
        <p:nvSpPr>
          <p:cNvPr id="125" name="Google Shape;125;p3"/>
          <p:cNvSpPr/>
          <p:nvPr/>
        </p:nvSpPr>
        <p:spPr>
          <a:xfrm>
            <a:off x="1893677" y="3906260"/>
            <a:ext cx="67467" cy="73413"/>
          </a:xfrm>
          <a:custGeom>
            <a:rect b="b" l="l" r="r" t="t"/>
            <a:pathLst>
              <a:path extrusionOk="0" h="444" w="390">
                <a:moveTo>
                  <a:pt x="319" y="301"/>
                </a:moveTo>
                <a:lnTo>
                  <a:pt x="319" y="301"/>
                </a:lnTo>
                <a:cubicBezTo>
                  <a:pt x="301" y="301"/>
                  <a:pt x="283" y="301"/>
                  <a:pt x="274" y="310"/>
                </a:cubicBezTo>
                <a:cubicBezTo>
                  <a:pt x="142" y="239"/>
                  <a:pt x="142" y="239"/>
                  <a:pt x="142" y="239"/>
                </a:cubicBezTo>
                <a:cubicBezTo>
                  <a:pt x="142" y="230"/>
                  <a:pt x="142" y="230"/>
                  <a:pt x="142" y="222"/>
                </a:cubicBezTo>
                <a:lnTo>
                  <a:pt x="142" y="213"/>
                </a:lnTo>
                <a:cubicBezTo>
                  <a:pt x="274" y="133"/>
                  <a:pt x="274" y="133"/>
                  <a:pt x="274" y="133"/>
                </a:cubicBezTo>
                <a:cubicBezTo>
                  <a:pt x="283" y="142"/>
                  <a:pt x="301" y="151"/>
                  <a:pt x="319" y="151"/>
                </a:cubicBezTo>
                <a:cubicBezTo>
                  <a:pt x="363" y="151"/>
                  <a:pt x="389" y="115"/>
                  <a:pt x="389" y="70"/>
                </a:cubicBezTo>
                <a:cubicBezTo>
                  <a:pt x="389" y="35"/>
                  <a:pt x="363" y="0"/>
                  <a:pt x="319" y="0"/>
                </a:cubicBezTo>
                <a:cubicBezTo>
                  <a:pt x="274" y="0"/>
                  <a:pt x="248" y="35"/>
                  <a:pt x="248" y="70"/>
                </a:cubicBezTo>
                <a:cubicBezTo>
                  <a:pt x="248" y="80"/>
                  <a:pt x="248" y="80"/>
                  <a:pt x="248" y="89"/>
                </a:cubicBezTo>
                <a:cubicBezTo>
                  <a:pt x="115" y="169"/>
                  <a:pt x="115" y="169"/>
                  <a:pt x="115" y="169"/>
                </a:cubicBezTo>
                <a:cubicBezTo>
                  <a:pt x="107" y="151"/>
                  <a:pt x="88" y="151"/>
                  <a:pt x="70" y="151"/>
                </a:cubicBezTo>
                <a:cubicBezTo>
                  <a:pt x="26" y="151"/>
                  <a:pt x="0" y="186"/>
                  <a:pt x="0" y="222"/>
                </a:cubicBezTo>
                <a:cubicBezTo>
                  <a:pt x="0" y="266"/>
                  <a:pt x="26" y="301"/>
                  <a:pt x="70" y="301"/>
                </a:cubicBezTo>
                <a:cubicBezTo>
                  <a:pt x="88" y="301"/>
                  <a:pt x="107" y="292"/>
                  <a:pt x="115" y="283"/>
                </a:cubicBezTo>
                <a:cubicBezTo>
                  <a:pt x="248" y="363"/>
                  <a:pt x="248" y="363"/>
                  <a:pt x="248" y="363"/>
                </a:cubicBezTo>
                <a:lnTo>
                  <a:pt x="248" y="372"/>
                </a:lnTo>
                <a:cubicBezTo>
                  <a:pt x="248" y="416"/>
                  <a:pt x="274" y="443"/>
                  <a:pt x="319" y="443"/>
                </a:cubicBezTo>
                <a:cubicBezTo>
                  <a:pt x="363" y="443"/>
                  <a:pt x="389" y="416"/>
                  <a:pt x="389" y="372"/>
                </a:cubicBezTo>
                <a:cubicBezTo>
                  <a:pt x="389" y="328"/>
                  <a:pt x="363" y="301"/>
                  <a:pt x="319" y="301"/>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sp>
        <p:nvSpPr>
          <p:cNvPr id="126" name="Google Shape;126;p3"/>
          <p:cNvSpPr/>
          <p:nvPr/>
        </p:nvSpPr>
        <p:spPr>
          <a:xfrm>
            <a:off x="2819727" y="2279175"/>
            <a:ext cx="1818000" cy="2383800"/>
          </a:xfrm>
          <a:prstGeom prst="roundRect">
            <a:avLst>
              <a:gd fmla="val 8060" name="adj"/>
            </a:avLst>
          </a:prstGeom>
          <a:gradFill>
            <a:gsLst>
              <a:gs pos="0">
                <a:srgbClr val="171616">
                  <a:alpha val="20000"/>
                </a:srgbClr>
              </a:gs>
              <a:gs pos="99000">
                <a:srgbClr val="171616"/>
              </a:gs>
              <a:gs pos="100000">
                <a:srgbClr val="171616"/>
              </a:gs>
            </a:gsLst>
            <a:lin ang="54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27" name="Google Shape;127;p3"/>
          <p:cNvSpPr/>
          <p:nvPr/>
        </p:nvSpPr>
        <p:spPr>
          <a:xfrm>
            <a:off x="2932756"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28" name="Google Shape;128;p3"/>
          <p:cNvSpPr/>
          <p:nvPr/>
        </p:nvSpPr>
        <p:spPr>
          <a:xfrm>
            <a:off x="3287041"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29" name="Google Shape;129;p3"/>
          <p:cNvSpPr/>
          <p:nvPr/>
        </p:nvSpPr>
        <p:spPr>
          <a:xfrm>
            <a:off x="3641327"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30" name="Google Shape;130;p3"/>
          <p:cNvSpPr/>
          <p:nvPr/>
        </p:nvSpPr>
        <p:spPr>
          <a:xfrm>
            <a:off x="3995612"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31" name="Google Shape;131;p3"/>
          <p:cNvSpPr txBox="1"/>
          <p:nvPr/>
        </p:nvSpPr>
        <p:spPr>
          <a:xfrm>
            <a:off x="2859031" y="4213036"/>
            <a:ext cx="1754700" cy="161700"/>
          </a:xfrm>
          <a:prstGeom prst="rect">
            <a:avLst/>
          </a:prstGeom>
          <a:noFill/>
          <a:ln>
            <a:noFill/>
          </a:ln>
        </p:spPr>
        <p:txBody>
          <a:bodyPr anchorCtr="0" anchor="t" bIns="34275" lIns="68575" spcFirstLastPara="1" rIns="68575" wrap="square" tIns="34275">
            <a:spAutoFit/>
          </a:bodyPr>
          <a:lstStyle/>
          <a:p>
            <a:pPr indent="0" lvl="0" marL="0" marR="0" rtl="0" algn="l">
              <a:lnSpc>
                <a:spcPct val="120000"/>
              </a:lnSpc>
              <a:spcBef>
                <a:spcPts val="0"/>
              </a:spcBef>
              <a:spcAft>
                <a:spcPts val="0"/>
              </a:spcAft>
              <a:buClr>
                <a:srgbClr val="000000"/>
              </a:buClr>
              <a:buSzPts val="600"/>
              <a:buFont typeface="Arial"/>
              <a:buNone/>
            </a:pPr>
            <a:r>
              <a:t/>
            </a:r>
            <a:endParaRPr b="0" i="0" sz="600" u="none" cap="none" strike="noStrike">
              <a:solidFill>
                <a:schemeClr val="lt1"/>
              </a:solidFill>
              <a:latin typeface="Inter"/>
              <a:ea typeface="Inter"/>
              <a:cs typeface="Inter"/>
              <a:sym typeface="Inter"/>
            </a:endParaRPr>
          </a:p>
        </p:txBody>
      </p:sp>
      <p:sp>
        <p:nvSpPr>
          <p:cNvPr id="132" name="Google Shape;132;p3"/>
          <p:cNvSpPr/>
          <p:nvPr/>
        </p:nvSpPr>
        <p:spPr>
          <a:xfrm>
            <a:off x="3368729" y="3913529"/>
            <a:ext cx="77435" cy="58875"/>
          </a:xfrm>
          <a:custGeom>
            <a:rect b="b" l="l" r="r" t="t"/>
            <a:pathLst>
              <a:path extrusionOk="0" h="356" w="444">
                <a:moveTo>
                  <a:pt x="399" y="36"/>
                </a:moveTo>
                <a:lnTo>
                  <a:pt x="399" y="36"/>
                </a:lnTo>
                <a:cubicBezTo>
                  <a:pt x="355" y="0"/>
                  <a:pt x="293" y="0"/>
                  <a:pt x="248" y="36"/>
                </a:cubicBezTo>
                <a:cubicBezTo>
                  <a:pt x="221" y="62"/>
                  <a:pt x="221" y="62"/>
                  <a:pt x="221" y="62"/>
                </a:cubicBezTo>
                <a:cubicBezTo>
                  <a:pt x="195" y="36"/>
                  <a:pt x="195" y="36"/>
                  <a:pt x="195" y="36"/>
                </a:cubicBezTo>
                <a:cubicBezTo>
                  <a:pt x="151" y="0"/>
                  <a:pt x="89" y="0"/>
                  <a:pt x="45" y="36"/>
                </a:cubicBezTo>
                <a:cubicBezTo>
                  <a:pt x="0" y="80"/>
                  <a:pt x="0" y="151"/>
                  <a:pt x="45" y="186"/>
                </a:cubicBezTo>
                <a:cubicBezTo>
                  <a:pt x="221" y="355"/>
                  <a:pt x="221" y="355"/>
                  <a:pt x="221" y="355"/>
                </a:cubicBezTo>
                <a:cubicBezTo>
                  <a:pt x="399" y="186"/>
                  <a:pt x="399" y="186"/>
                  <a:pt x="399" y="186"/>
                </a:cubicBezTo>
                <a:cubicBezTo>
                  <a:pt x="443" y="151"/>
                  <a:pt x="443" y="80"/>
                  <a:pt x="399" y="36"/>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sp>
        <p:nvSpPr>
          <p:cNvPr id="133" name="Google Shape;133;p3"/>
          <p:cNvSpPr/>
          <p:nvPr/>
        </p:nvSpPr>
        <p:spPr>
          <a:xfrm>
            <a:off x="3721481" y="3906623"/>
            <a:ext cx="80500" cy="72686"/>
          </a:xfrm>
          <a:custGeom>
            <a:rect b="b" l="l" r="r" t="t"/>
            <a:pathLst>
              <a:path extrusionOk="0" h="443" w="461">
                <a:moveTo>
                  <a:pt x="363" y="336"/>
                </a:moveTo>
                <a:lnTo>
                  <a:pt x="363" y="336"/>
                </a:lnTo>
                <a:cubicBezTo>
                  <a:pt x="301" y="310"/>
                  <a:pt x="284" y="292"/>
                  <a:pt x="284" y="248"/>
                </a:cubicBezTo>
                <a:cubicBezTo>
                  <a:pt x="284" y="230"/>
                  <a:pt x="301" y="239"/>
                  <a:pt x="310" y="195"/>
                </a:cubicBezTo>
                <a:cubicBezTo>
                  <a:pt x="310" y="176"/>
                  <a:pt x="328" y="195"/>
                  <a:pt x="328" y="151"/>
                </a:cubicBezTo>
                <a:cubicBezTo>
                  <a:pt x="328" y="132"/>
                  <a:pt x="319" y="132"/>
                  <a:pt x="319" y="132"/>
                </a:cubicBezTo>
                <a:cubicBezTo>
                  <a:pt x="319" y="132"/>
                  <a:pt x="328" y="106"/>
                  <a:pt x="328" y="88"/>
                </a:cubicBezTo>
                <a:cubicBezTo>
                  <a:pt x="328" y="61"/>
                  <a:pt x="319" y="0"/>
                  <a:pt x="230" y="0"/>
                </a:cubicBezTo>
                <a:cubicBezTo>
                  <a:pt x="141" y="0"/>
                  <a:pt x="132" y="61"/>
                  <a:pt x="132" y="88"/>
                </a:cubicBezTo>
                <a:cubicBezTo>
                  <a:pt x="132" y="106"/>
                  <a:pt x="141" y="132"/>
                  <a:pt x="141" y="132"/>
                </a:cubicBezTo>
                <a:cubicBezTo>
                  <a:pt x="141" y="132"/>
                  <a:pt x="132" y="132"/>
                  <a:pt x="132" y="151"/>
                </a:cubicBezTo>
                <a:cubicBezTo>
                  <a:pt x="132" y="195"/>
                  <a:pt x="150" y="176"/>
                  <a:pt x="150" y="195"/>
                </a:cubicBezTo>
                <a:cubicBezTo>
                  <a:pt x="159" y="239"/>
                  <a:pt x="177" y="230"/>
                  <a:pt x="177" y="248"/>
                </a:cubicBezTo>
                <a:cubicBezTo>
                  <a:pt x="177" y="292"/>
                  <a:pt x="159" y="310"/>
                  <a:pt x="97" y="336"/>
                </a:cubicBezTo>
                <a:cubicBezTo>
                  <a:pt x="35" y="354"/>
                  <a:pt x="0" y="380"/>
                  <a:pt x="0" y="398"/>
                </a:cubicBezTo>
                <a:cubicBezTo>
                  <a:pt x="0" y="407"/>
                  <a:pt x="0" y="442"/>
                  <a:pt x="0" y="442"/>
                </a:cubicBezTo>
                <a:cubicBezTo>
                  <a:pt x="230" y="442"/>
                  <a:pt x="230" y="442"/>
                  <a:pt x="230" y="442"/>
                </a:cubicBezTo>
                <a:cubicBezTo>
                  <a:pt x="460" y="442"/>
                  <a:pt x="460" y="442"/>
                  <a:pt x="460" y="442"/>
                </a:cubicBezTo>
                <a:cubicBezTo>
                  <a:pt x="460" y="442"/>
                  <a:pt x="460" y="407"/>
                  <a:pt x="460" y="398"/>
                </a:cubicBezTo>
                <a:cubicBezTo>
                  <a:pt x="460" y="380"/>
                  <a:pt x="425" y="354"/>
                  <a:pt x="363" y="336"/>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sp>
        <p:nvSpPr>
          <p:cNvPr id="134" name="Google Shape;134;p3"/>
          <p:cNvSpPr/>
          <p:nvPr/>
        </p:nvSpPr>
        <p:spPr>
          <a:xfrm>
            <a:off x="3025085" y="3909219"/>
            <a:ext cx="56150" cy="67496"/>
          </a:xfrm>
          <a:custGeom>
            <a:rect b="b" l="l" r="r" t="t"/>
            <a:pathLst>
              <a:path extrusionOk="0" h="311" w="249">
                <a:moveTo>
                  <a:pt x="240" y="141"/>
                </a:moveTo>
                <a:lnTo>
                  <a:pt x="240" y="141"/>
                </a:lnTo>
                <a:cubicBezTo>
                  <a:pt x="27" y="9"/>
                  <a:pt x="27" y="9"/>
                  <a:pt x="27" y="9"/>
                </a:cubicBezTo>
                <a:cubicBezTo>
                  <a:pt x="9" y="0"/>
                  <a:pt x="0" y="9"/>
                  <a:pt x="0" y="26"/>
                </a:cubicBezTo>
                <a:cubicBezTo>
                  <a:pt x="0" y="283"/>
                  <a:pt x="0" y="283"/>
                  <a:pt x="0" y="283"/>
                </a:cubicBezTo>
                <a:cubicBezTo>
                  <a:pt x="0" y="301"/>
                  <a:pt x="9" y="310"/>
                  <a:pt x="27" y="301"/>
                </a:cubicBezTo>
                <a:cubicBezTo>
                  <a:pt x="240" y="168"/>
                  <a:pt x="240" y="168"/>
                  <a:pt x="240" y="168"/>
                </a:cubicBezTo>
                <a:cubicBezTo>
                  <a:pt x="240" y="168"/>
                  <a:pt x="248" y="159"/>
                  <a:pt x="248" y="150"/>
                </a:cubicBezTo>
                <a:lnTo>
                  <a:pt x="240" y="141"/>
                </a:ln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sp>
        <p:nvSpPr>
          <p:cNvPr id="135" name="Google Shape;135;p3"/>
          <p:cNvSpPr/>
          <p:nvPr/>
        </p:nvSpPr>
        <p:spPr>
          <a:xfrm>
            <a:off x="4082284" y="3906260"/>
            <a:ext cx="67467" cy="73413"/>
          </a:xfrm>
          <a:custGeom>
            <a:rect b="b" l="l" r="r" t="t"/>
            <a:pathLst>
              <a:path extrusionOk="0" h="444" w="390">
                <a:moveTo>
                  <a:pt x="319" y="301"/>
                </a:moveTo>
                <a:lnTo>
                  <a:pt x="319" y="301"/>
                </a:lnTo>
                <a:cubicBezTo>
                  <a:pt x="301" y="301"/>
                  <a:pt x="283" y="301"/>
                  <a:pt x="274" y="310"/>
                </a:cubicBezTo>
                <a:cubicBezTo>
                  <a:pt x="142" y="239"/>
                  <a:pt x="142" y="239"/>
                  <a:pt x="142" y="239"/>
                </a:cubicBezTo>
                <a:cubicBezTo>
                  <a:pt x="142" y="230"/>
                  <a:pt x="142" y="230"/>
                  <a:pt x="142" y="222"/>
                </a:cubicBezTo>
                <a:lnTo>
                  <a:pt x="142" y="213"/>
                </a:lnTo>
                <a:cubicBezTo>
                  <a:pt x="274" y="133"/>
                  <a:pt x="274" y="133"/>
                  <a:pt x="274" y="133"/>
                </a:cubicBezTo>
                <a:cubicBezTo>
                  <a:pt x="283" y="142"/>
                  <a:pt x="301" y="151"/>
                  <a:pt x="319" y="151"/>
                </a:cubicBezTo>
                <a:cubicBezTo>
                  <a:pt x="363" y="151"/>
                  <a:pt x="389" y="115"/>
                  <a:pt x="389" y="70"/>
                </a:cubicBezTo>
                <a:cubicBezTo>
                  <a:pt x="389" y="35"/>
                  <a:pt x="363" y="0"/>
                  <a:pt x="319" y="0"/>
                </a:cubicBezTo>
                <a:cubicBezTo>
                  <a:pt x="274" y="0"/>
                  <a:pt x="248" y="35"/>
                  <a:pt x="248" y="70"/>
                </a:cubicBezTo>
                <a:cubicBezTo>
                  <a:pt x="248" y="80"/>
                  <a:pt x="248" y="80"/>
                  <a:pt x="248" y="89"/>
                </a:cubicBezTo>
                <a:cubicBezTo>
                  <a:pt x="115" y="169"/>
                  <a:pt x="115" y="169"/>
                  <a:pt x="115" y="169"/>
                </a:cubicBezTo>
                <a:cubicBezTo>
                  <a:pt x="107" y="151"/>
                  <a:pt x="88" y="151"/>
                  <a:pt x="70" y="151"/>
                </a:cubicBezTo>
                <a:cubicBezTo>
                  <a:pt x="26" y="151"/>
                  <a:pt x="0" y="186"/>
                  <a:pt x="0" y="222"/>
                </a:cubicBezTo>
                <a:cubicBezTo>
                  <a:pt x="0" y="266"/>
                  <a:pt x="26" y="301"/>
                  <a:pt x="70" y="301"/>
                </a:cubicBezTo>
                <a:cubicBezTo>
                  <a:pt x="88" y="301"/>
                  <a:pt x="107" y="292"/>
                  <a:pt x="115" y="283"/>
                </a:cubicBezTo>
                <a:cubicBezTo>
                  <a:pt x="248" y="363"/>
                  <a:pt x="248" y="363"/>
                  <a:pt x="248" y="363"/>
                </a:cubicBezTo>
                <a:lnTo>
                  <a:pt x="248" y="372"/>
                </a:lnTo>
                <a:cubicBezTo>
                  <a:pt x="248" y="416"/>
                  <a:pt x="274" y="443"/>
                  <a:pt x="319" y="443"/>
                </a:cubicBezTo>
                <a:cubicBezTo>
                  <a:pt x="363" y="443"/>
                  <a:pt x="389" y="416"/>
                  <a:pt x="389" y="372"/>
                </a:cubicBezTo>
                <a:cubicBezTo>
                  <a:pt x="389" y="328"/>
                  <a:pt x="363" y="301"/>
                  <a:pt x="319" y="301"/>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sp>
        <p:nvSpPr>
          <p:cNvPr id="136" name="Google Shape;136;p3"/>
          <p:cNvSpPr/>
          <p:nvPr/>
        </p:nvSpPr>
        <p:spPr>
          <a:xfrm>
            <a:off x="5008319" y="2279175"/>
            <a:ext cx="1818000" cy="2383800"/>
          </a:xfrm>
          <a:prstGeom prst="roundRect">
            <a:avLst>
              <a:gd fmla="val 8060" name="adj"/>
            </a:avLst>
          </a:prstGeom>
          <a:gradFill>
            <a:gsLst>
              <a:gs pos="0">
                <a:srgbClr val="171616">
                  <a:alpha val="20000"/>
                </a:srgbClr>
              </a:gs>
              <a:gs pos="99000">
                <a:srgbClr val="171616"/>
              </a:gs>
              <a:gs pos="100000">
                <a:srgbClr val="171616"/>
              </a:gs>
            </a:gsLst>
            <a:lin ang="54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37" name="Google Shape;137;p3"/>
          <p:cNvSpPr/>
          <p:nvPr/>
        </p:nvSpPr>
        <p:spPr>
          <a:xfrm>
            <a:off x="5121363"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38" name="Google Shape;138;p3"/>
          <p:cNvSpPr/>
          <p:nvPr/>
        </p:nvSpPr>
        <p:spPr>
          <a:xfrm>
            <a:off x="5475648"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39" name="Google Shape;139;p3"/>
          <p:cNvSpPr/>
          <p:nvPr/>
        </p:nvSpPr>
        <p:spPr>
          <a:xfrm>
            <a:off x="5829933"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40" name="Google Shape;140;p3"/>
          <p:cNvSpPr/>
          <p:nvPr/>
        </p:nvSpPr>
        <p:spPr>
          <a:xfrm>
            <a:off x="6184219"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41" name="Google Shape;141;p3"/>
          <p:cNvSpPr txBox="1"/>
          <p:nvPr/>
        </p:nvSpPr>
        <p:spPr>
          <a:xfrm>
            <a:off x="5047638" y="4213036"/>
            <a:ext cx="1754700" cy="161700"/>
          </a:xfrm>
          <a:prstGeom prst="rect">
            <a:avLst/>
          </a:prstGeom>
          <a:noFill/>
          <a:ln>
            <a:noFill/>
          </a:ln>
        </p:spPr>
        <p:txBody>
          <a:bodyPr anchorCtr="0" anchor="t" bIns="34275" lIns="68575" spcFirstLastPara="1" rIns="68575" wrap="square" tIns="34275">
            <a:spAutoFit/>
          </a:bodyPr>
          <a:lstStyle/>
          <a:p>
            <a:pPr indent="0" lvl="0" marL="0" marR="0" rtl="0" algn="l">
              <a:lnSpc>
                <a:spcPct val="120000"/>
              </a:lnSpc>
              <a:spcBef>
                <a:spcPts val="0"/>
              </a:spcBef>
              <a:spcAft>
                <a:spcPts val="0"/>
              </a:spcAft>
              <a:buClr>
                <a:srgbClr val="000000"/>
              </a:buClr>
              <a:buSzPts val="600"/>
              <a:buFont typeface="Arial"/>
              <a:buNone/>
            </a:pPr>
            <a:r>
              <a:t/>
            </a:r>
            <a:endParaRPr b="0" i="0" sz="600" u="none" cap="none" strike="noStrike">
              <a:solidFill>
                <a:schemeClr val="lt1"/>
              </a:solidFill>
              <a:latin typeface="Inter"/>
              <a:ea typeface="Inter"/>
              <a:cs typeface="Inter"/>
              <a:sym typeface="Inter"/>
            </a:endParaRPr>
          </a:p>
        </p:txBody>
      </p:sp>
      <p:sp>
        <p:nvSpPr>
          <p:cNvPr id="142" name="Google Shape;142;p3"/>
          <p:cNvSpPr/>
          <p:nvPr/>
        </p:nvSpPr>
        <p:spPr>
          <a:xfrm>
            <a:off x="5557336" y="3913529"/>
            <a:ext cx="77435" cy="58875"/>
          </a:xfrm>
          <a:custGeom>
            <a:rect b="b" l="l" r="r" t="t"/>
            <a:pathLst>
              <a:path extrusionOk="0" h="356" w="444">
                <a:moveTo>
                  <a:pt x="399" y="36"/>
                </a:moveTo>
                <a:lnTo>
                  <a:pt x="399" y="36"/>
                </a:lnTo>
                <a:cubicBezTo>
                  <a:pt x="355" y="0"/>
                  <a:pt x="293" y="0"/>
                  <a:pt x="248" y="36"/>
                </a:cubicBezTo>
                <a:cubicBezTo>
                  <a:pt x="221" y="62"/>
                  <a:pt x="221" y="62"/>
                  <a:pt x="221" y="62"/>
                </a:cubicBezTo>
                <a:cubicBezTo>
                  <a:pt x="195" y="36"/>
                  <a:pt x="195" y="36"/>
                  <a:pt x="195" y="36"/>
                </a:cubicBezTo>
                <a:cubicBezTo>
                  <a:pt x="151" y="0"/>
                  <a:pt x="89" y="0"/>
                  <a:pt x="45" y="36"/>
                </a:cubicBezTo>
                <a:cubicBezTo>
                  <a:pt x="0" y="80"/>
                  <a:pt x="0" y="151"/>
                  <a:pt x="45" y="186"/>
                </a:cubicBezTo>
                <a:cubicBezTo>
                  <a:pt x="221" y="355"/>
                  <a:pt x="221" y="355"/>
                  <a:pt x="221" y="355"/>
                </a:cubicBezTo>
                <a:cubicBezTo>
                  <a:pt x="399" y="186"/>
                  <a:pt x="399" y="186"/>
                  <a:pt x="399" y="186"/>
                </a:cubicBezTo>
                <a:cubicBezTo>
                  <a:pt x="443" y="151"/>
                  <a:pt x="443" y="80"/>
                  <a:pt x="399" y="36"/>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sp>
        <p:nvSpPr>
          <p:cNvPr id="143" name="Google Shape;143;p3"/>
          <p:cNvSpPr/>
          <p:nvPr/>
        </p:nvSpPr>
        <p:spPr>
          <a:xfrm>
            <a:off x="5910088" y="3906623"/>
            <a:ext cx="80500" cy="72686"/>
          </a:xfrm>
          <a:custGeom>
            <a:rect b="b" l="l" r="r" t="t"/>
            <a:pathLst>
              <a:path extrusionOk="0" h="443" w="461">
                <a:moveTo>
                  <a:pt x="363" y="336"/>
                </a:moveTo>
                <a:lnTo>
                  <a:pt x="363" y="336"/>
                </a:lnTo>
                <a:cubicBezTo>
                  <a:pt x="301" y="310"/>
                  <a:pt x="284" y="292"/>
                  <a:pt x="284" y="248"/>
                </a:cubicBezTo>
                <a:cubicBezTo>
                  <a:pt x="284" y="230"/>
                  <a:pt x="301" y="239"/>
                  <a:pt x="310" y="195"/>
                </a:cubicBezTo>
                <a:cubicBezTo>
                  <a:pt x="310" y="176"/>
                  <a:pt x="328" y="195"/>
                  <a:pt x="328" y="151"/>
                </a:cubicBezTo>
                <a:cubicBezTo>
                  <a:pt x="328" y="132"/>
                  <a:pt x="319" y="132"/>
                  <a:pt x="319" y="132"/>
                </a:cubicBezTo>
                <a:cubicBezTo>
                  <a:pt x="319" y="132"/>
                  <a:pt x="328" y="106"/>
                  <a:pt x="328" y="88"/>
                </a:cubicBezTo>
                <a:cubicBezTo>
                  <a:pt x="328" y="61"/>
                  <a:pt x="319" y="0"/>
                  <a:pt x="230" y="0"/>
                </a:cubicBezTo>
                <a:cubicBezTo>
                  <a:pt x="141" y="0"/>
                  <a:pt x="132" y="61"/>
                  <a:pt x="132" y="88"/>
                </a:cubicBezTo>
                <a:cubicBezTo>
                  <a:pt x="132" y="106"/>
                  <a:pt x="141" y="132"/>
                  <a:pt x="141" y="132"/>
                </a:cubicBezTo>
                <a:cubicBezTo>
                  <a:pt x="141" y="132"/>
                  <a:pt x="132" y="132"/>
                  <a:pt x="132" y="151"/>
                </a:cubicBezTo>
                <a:cubicBezTo>
                  <a:pt x="132" y="195"/>
                  <a:pt x="150" y="176"/>
                  <a:pt x="150" y="195"/>
                </a:cubicBezTo>
                <a:cubicBezTo>
                  <a:pt x="159" y="239"/>
                  <a:pt x="177" y="230"/>
                  <a:pt x="177" y="248"/>
                </a:cubicBezTo>
                <a:cubicBezTo>
                  <a:pt x="177" y="292"/>
                  <a:pt x="159" y="310"/>
                  <a:pt x="97" y="336"/>
                </a:cubicBezTo>
                <a:cubicBezTo>
                  <a:pt x="35" y="354"/>
                  <a:pt x="0" y="380"/>
                  <a:pt x="0" y="398"/>
                </a:cubicBezTo>
                <a:cubicBezTo>
                  <a:pt x="0" y="407"/>
                  <a:pt x="0" y="442"/>
                  <a:pt x="0" y="442"/>
                </a:cubicBezTo>
                <a:cubicBezTo>
                  <a:pt x="230" y="442"/>
                  <a:pt x="230" y="442"/>
                  <a:pt x="230" y="442"/>
                </a:cubicBezTo>
                <a:cubicBezTo>
                  <a:pt x="460" y="442"/>
                  <a:pt x="460" y="442"/>
                  <a:pt x="460" y="442"/>
                </a:cubicBezTo>
                <a:cubicBezTo>
                  <a:pt x="460" y="442"/>
                  <a:pt x="460" y="407"/>
                  <a:pt x="460" y="398"/>
                </a:cubicBezTo>
                <a:cubicBezTo>
                  <a:pt x="460" y="380"/>
                  <a:pt x="425" y="354"/>
                  <a:pt x="363" y="336"/>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sp>
        <p:nvSpPr>
          <p:cNvPr id="144" name="Google Shape;144;p3"/>
          <p:cNvSpPr/>
          <p:nvPr/>
        </p:nvSpPr>
        <p:spPr>
          <a:xfrm>
            <a:off x="5213692" y="3909219"/>
            <a:ext cx="56150" cy="67496"/>
          </a:xfrm>
          <a:custGeom>
            <a:rect b="b" l="l" r="r" t="t"/>
            <a:pathLst>
              <a:path extrusionOk="0" h="311" w="249">
                <a:moveTo>
                  <a:pt x="240" y="141"/>
                </a:moveTo>
                <a:lnTo>
                  <a:pt x="240" y="141"/>
                </a:lnTo>
                <a:cubicBezTo>
                  <a:pt x="27" y="9"/>
                  <a:pt x="27" y="9"/>
                  <a:pt x="27" y="9"/>
                </a:cubicBezTo>
                <a:cubicBezTo>
                  <a:pt x="9" y="0"/>
                  <a:pt x="0" y="9"/>
                  <a:pt x="0" y="26"/>
                </a:cubicBezTo>
                <a:cubicBezTo>
                  <a:pt x="0" y="283"/>
                  <a:pt x="0" y="283"/>
                  <a:pt x="0" y="283"/>
                </a:cubicBezTo>
                <a:cubicBezTo>
                  <a:pt x="0" y="301"/>
                  <a:pt x="9" y="310"/>
                  <a:pt x="27" y="301"/>
                </a:cubicBezTo>
                <a:cubicBezTo>
                  <a:pt x="240" y="168"/>
                  <a:pt x="240" y="168"/>
                  <a:pt x="240" y="168"/>
                </a:cubicBezTo>
                <a:cubicBezTo>
                  <a:pt x="240" y="168"/>
                  <a:pt x="248" y="159"/>
                  <a:pt x="248" y="150"/>
                </a:cubicBezTo>
                <a:lnTo>
                  <a:pt x="240" y="141"/>
                </a:ln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sp>
        <p:nvSpPr>
          <p:cNvPr id="145" name="Google Shape;145;p3"/>
          <p:cNvSpPr/>
          <p:nvPr/>
        </p:nvSpPr>
        <p:spPr>
          <a:xfrm>
            <a:off x="6270890" y="3906260"/>
            <a:ext cx="67467" cy="73413"/>
          </a:xfrm>
          <a:custGeom>
            <a:rect b="b" l="l" r="r" t="t"/>
            <a:pathLst>
              <a:path extrusionOk="0" h="444" w="390">
                <a:moveTo>
                  <a:pt x="319" y="301"/>
                </a:moveTo>
                <a:lnTo>
                  <a:pt x="319" y="301"/>
                </a:lnTo>
                <a:cubicBezTo>
                  <a:pt x="301" y="301"/>
                  <a:pt x="283" y="301"/>
                  <a:pt x="274" y="310"/>
                </a:cubicBezTo>
                <a:cubicBezTo>
                  <a:pt x="142" y="239"/>
                  <a:pt x="142" y="239"/>
                  <a:pt x="142" y="239"/>
                </a:cubicBezTo>
                <a:cubicBezTo>
                  <a:pt x="142" y="230"/>
                  <a:pt x="142" y="230"/>
                  <a:pt x="142" y="222"/>
                </a:cubicBezTo>
                <a:lnTo>
                  <a:pt x="142" y="213"/>
                </a:lnTo>
                <a:cubicBezTo>
                  <a:pt x="274" y="133"/>
                  <a:pt x="274" y="133"/>
                  <a:pt x="274" y="133"/>
                </a:cubicBezTo>
                <a:cubicBezTo>
                  <a:pt x="283" y="142"/>
                  <a:pt x="301" y="151"/>
                  <a:pt x="319" y="151"/>
                </a:cubicBezTo>
                <a:cubicBezTo>
                  <a:pt x="363" y="151"/>
                  <a:pt x="389" y="115"/>
                  <a:pt x="389" y="70"/>
                </a:cubicBezTo>
                <a:cubicBezTo>
                  <a:pt x="389" y="35"/>
                  <a:pt x="363" y="0"/>
                  <a:pt x="319" y="0"/>
                </a:cubicBezTo>
                <a:cubicBezTo>
                  <a:pt x="274" y="0"/>
                  <a:pt x="248" y="35"/>
                  <a:pt x="248" y="70"/>
                </a:cubicBezTo>
                <a:cubicBezTo>
                  <a:pt x="248" y="80"/>
                  <a:pt x="248" y="80"/>
                  <a:pt x="248" y="89"/>
                </a:cubicBezTo>
                <a:cubicBezTo>
                  <a:pt x="115" y="169"/>
                  <a:pt x="115" y="169"/>
                  <a:pt x="115" y="169"/>
                </a:cubicBezTo>
                <a:cubicBezTo>
                  <a:pt x="107" y="151"/>
                  <a:pt x="88" y="151"/>
                  <a:pt x="70" y="151"/>
                </a:cubicBezTo>
                <a:cubicBezTo>
                  <a:pt x="26" y="151"/>
                  <a:pt x="0" y="186"/>
                  <a:pt x="0" y="222"/>
                </a:cubicBezTo>
                <a:cubicBezTo>
                  <a:pt x="0" y="266"/>
                  <a:pt x="26" y="301"/>
                  <a:pt x="70" y="301"/>
                </a:cubicBezTo>
                <a:cubicBezTo>
                  <a:pt x="88" y="301"/>
                  <a:pt x="107" y="292"/>
                  <a:pt x="115" y="283"/>
                </a:cubicBezTo>
                <a:cubicBezTo>
                  <a:pt x="248" y="363"/>
                  <a:pt x="248" y="363"/>
                  <a:pt x="248" y="363"/>
                </a:cubicBezTo>
                <a:lnTo>
                  <a:pt x="248" y="372"/>
                </a:lnTo>
                <a:cubicBezTo>
                  <a:pt x="248" y="416"/>
                  <a:pt x="274" y="443"/>
                  <a:pt x="319" y="443"/>
                </a:cubicBezTo>
                <a:cubicBezTo>
                  <a:pt x="363" y="443"/>
                  <a:pt x="389" y="416"/>
                  <a:pt x="389" y="372"/>
                </a:cubicBezTo>
                <a:cubicBezTo>
                  <a:pt x="389" y="328"/>
                  <a:pt x="363" y="301"/>
                  <a:pt x="319" y="301"/>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cxnSp>
        <p:nvCxnSpPr>
          <p:cNvPr id="146" name="Google Shape;146;p3"/>
          <p:cNvCxnSpPr/>
          <p:nvPr/>
        </p:nvCxnSpPr>
        <p:spPr>
          <a:xfrm>
            <a:off x="752638" y="4161267"/>
            <a:ext cx="1559100" cy="0"/>
          </a:xfrm>
          <a:prstGeom prst="straightConnector1">
            <a:avLst/>
          </a:prstGeom>
          <a:noFill/>
          <a:ln cap="rnd" cmpd="sng" w="44450">
            <a:solidFill>
              <a:srgbClr val="E50914">
                <a:alpha val="40000"/>
              </a:srgbClr>
            </a:solidFill>
            <a:prstDash val="solid"/>
            <a:miter lim="800000"/>
            <a:headEnd len="sm" w="sm" type="none"/>
            <a:tailEnd len="sm" w="sm" type="none"/>
          </a:ln>
        </p:spPr>
      </p:cxnSp>
      <p:cxnSp>
        <p:nvCxnSpPr>
          <p:cNvPr id="147" name="Google Shape;147;p3"/>
          <p:cNvCxnSpPr/>
          <p:nvPr/>
        </p:nvCxnSpPr>
        <p:spPr>
          <a:xfrm>
            <a:off x="752638" y="4162505"/>
            <a:ext cx="471000" cy="0"/>
          </a:xfrm>
          <a:prstGeom prst="straightConnector1">
            <a:avLst/>
          </a:prstGeom>
          <a:noFill/>
          <a:ln cap="rnd" cmpd="sng" w="44450">
            <a:solidFill>
              <a:srgbClr val="E50914"/>
            </a:solidFill>
            <a:prstDash val="solid"/>
            <a:miter lim="800000"/>
            <a:headEnd len="sm" w="sm" type="none"/>
            <a:tailEnd len="sm" w="sm" type="none"/>
          </a:ln>
        </p:spPr>
      </p:cxnSp>
      <p:cxnSp>
        <p:nvCxnSpPr>
          <p:cNvPr id="148" name="Google Shape;148;p3"/>
          <p:cNvCxnSpPr/>
          <p:nvPr/>
        </p:nvCxnSpPr>
        <p:spPr>
          <a:xfrm>
            <a:off x="2941888" y="4161267"/>
            <a:ext cx="1559100" cy="0"/>
          </a:xfrm>
          <a:prstGeom prst="straightConnector1">
            <a:avLst/>
          </a:prstGeom>
          <a:noFill/>
          <a:ln cap="rnd" cmpd="sng" w="44450">
            <a:solidFill>
              <a:srgbClr val="E50914">
                <a:alpha val="40000"/>
              </a:srgbClr>
            </a:solidFill>
            <a:prstDash val="solid"/>
            <a:miter lim="800000"/>
            <a:headEnd len="sm" w="sm" type="none"/>
            <a:tailEnd len="sm" w="sm" type="none"/>
          </a:ln>
        </p:spPr>
      </p:cxnSp>
      <p:cxnSp>
        <p:nvCxnSpPr>
          <p:cNvPr id="149" name="Google Shape;149;p3"/>
          <p:cNvCxnSpPr/>
          <p:nvPr/>
        </p:nvCxnSpPr>
        <p:spPr>
          <a:xfrm>
            <a:off x="2941888" y="4162505"/>
            <a:ext cx="940200" cy="0"/>
          </a:xfrm>
          <a:prstGeom prst="straightConnector1">
            <a:avLst/>
          </a:prstGeom>
          <a:noFill/>
          <a:ln cap="rnd" cmpd="sng" w="44450">
            <a:solidFill>
              <a:srgbClr val="E50914"/>
            </a:solidFill>
            <a:prstDash val="solid"/>
            <a:miter lim="800000"/>
            <a:headEnd len="sm" w="sm" type="none"/>
            <a:tailEnd len="sm" w="sm" type="none"/>
          </a:ln>
        </p:spPr>
      </p:cxnSp>
      <p:cxnSp>
        <p:nvCxnSpPr>
          <p:cNvPr id="150" name="Google Shape;150;p3"/>
          <p:cNvCxnSpPr/>
          <p:nvPr/>
        </p:nvCxnSpPr>
        <p:spPr>
          <a:xfrm>
            <a:off x="5121363" y="4161267"/>
            <a:ext cx="1559100" cy="0"/>
          </a:xfrm>
          <a:prstGeom prst="straightConnector1">
            <a:avLst/>
          </a:prstGeom>
          <a:noFill/>
          <a:ln cap="rnd" cmpd="sng" w="44450">
            <a:solidFill>
              <a:srgbClr val="E50914">
                <a:alpha val="40000"/>
              </a:srgbClr>
            </a:solidFill>
            <a:prstDash val="solid"/>
            <a:miter lim="800000"/>
            <a:headEnd len="sm" w="sm" type="none"/>
            <a:tailEnd len="sm" w="sm" type="none"/>
          </a:ln>
        </p:spPr>
      </p:cxnSp>
      <p:cxnSp>
        <p:nvCxnSpPr>
          <p:cNvPr id="151" name="Google Shape;151;p3"/>
          <p:cNvCxnSpPr/>
          <p:nvPr/>
        </p:nvCxnSpPr>
        <p:spPr>
          <a:xfrm>
            <a:off x="5121363" y="4162505"/>
            <a:ext cx="148500" cy="0"/>
          </a:xfrm>
          <a:prstGeom prst="straightConnector1">
            <a:avLst/>
          </a:prstGeom>
          <a:noFill/>
          <a:ln cap="rnd" cmpd="sng" w="44450">
            <a:solidFill>
              <a:srgbClr val="E50914"/>
            </a:solidFill>
            <a:prstDash val="solid"/>
            <a:miter lim="800000"/>
            <a:headEnd len="sm" w="sm" type="none"/>
            <a:tailEnd len="sm" w="sm" type="none"/>
          </a:ln>
        </p:spPr>
      </p:cxnSp>
      <p:sp>
        <p:nvSpPr>
          <p:cNvPr id="152" name="Google Shape;152;p3"/>
          <p:cNvSpPr txBox="1"/>
          <p:nvPr/>
        </p:nvSpPr>
        <p:spPr>
          <a:xfrm>
            <a:off x="670432" y="3631063"/>
            <a:ext cx="5871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chemeClr val="lt1"/>
                </a:solidFill>
                <a:latin typeface="Inter"/>
                <a:ea typeface="Inter"/>
                <a:cs typeface="Inter"/>
                <a:sym typeface="Inter"/>
              </a:rPr>
              <a:t>NARCOS</a:t>
            </a:r>
            <a:endParaRPr b="0" i="0" sz="1100" u="none" cap="none" strike="noStrike">
              <a:solidFill>
                <a:srgbClr val="000000"/>
              </a:solidFill>
              <a:latin typeface="Arial"/>
              <a:ea typeface="Arial"/>
              <a:cs typeface="Arial"/>
              <a:sym typeface="Arial"/>
            </a:endParaRPr>
          </a:p>
        </p:txBody>
      </p:sp>
      <p:sp>
        <p:nvSpPr>
          <p:cNvPr id="153" name="Google Shape;153;p3"/>
          <p:cNvSpPr txBox="1"/>
          <p:nvPr/>
        </p:nvSpPr>
        <p:spPr>
          <a:xfrm>
            <a:off x="2860850" y="3631075"/>
            <a:ext cx="6201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chemeClr val="lt1"/>
                </a:solidFill>
                <a:latin typeface="Inter"/>
                <a:ea typeface="Inter"/>
                <a:cs typeface="Inter"/>
                <a:sym typeface="Inter"/>
              </a:rPr>
              <a:t>ARCANE</a:t>
            </a:r>
            <a:endParaRPr b="0" i="0" sz="1100" u="none" cap="none" strike="noStrike">
              <a:solidFill>
                <a:srgbClr val="000000"/>
              </a:solidFill>
              <a:latin typeface="Arial"/>
              <a:ea typeface="Arial"/>
              <a:cs typeface="Arial"/>
              <a:sym typeface="Arial"/>
            </a:endParaRPr>
          </a:p>
        </p:txBody>
      </p:sp>
      <p:sp>
        <p:nvSpPr>
          <p:cNvPr id="154" name="Google Shape;154;p3"/>
          <p:cNvSpPr txBox="1"/>
          <p:nvPr/>
        </p:nvSpPr>
        <p:spPr>
          <a:xfrm>
            <a:off x="5050064" y="3631063"/>
            <a:ext cx="10209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chemeClr val="lt1"/>
                </a:solidFill>
                <a:latin typeface="Inter"/>
                <a:ea typeface="Inter"/>
                <a:cs typeface="Inter"/>
                <a:sym typeface="Inter"/>
              </a:rPr>
              <a:t>COWBOY BEBOP</a:t>
            </a:r>
            <a:endParaRPr b="0" i="0" sz="1100" u="none" cap="none" strike="noStrike">
              <a:solidFill>
                <a:srgbClr val="000000"/>
              </a:solidFill>
              <a:latin typeface="Arial"/>
              <a:ea typeface="Arial"/>
              <a:cs typeface="Arial"/>
              <a:sym typeface="Arial"/>
            </a:endParaRPr>
          </a:p>
        </p:txBody>
      </p:sp>
      <p:sp>
        <p:nvSpPr>
          <p:cNvPr id="155" name="Google Shape;155;p3"/>
          <p:cNvSpPr/>
          <p:nvPr/>
        </p:nvSpPr>
        <p:spPr>
          <a:xfrm>
            <a:off x="7196925" y="2279175"/>
            <a:ext cx="1818000" cy="2383800"/>
          </a:xfrm>
          <a:prstGeom prst="roundRect">
            <a:avLst>
              <a:gd fmla="val 8060" name="adj"/>
            </a:avLst>
          </a:prstGeom>
          <a:gradFill>
            <a:gsLst>
              <a:gs pos="0">
                <a:srgbClr val="171616">
                  <a:alpha val="20000"/>
                </a:srgbClr>
              </a:gs>
              <a:gs pos="99000">
                <a:srgbClr val="171616"/>
              </a:gs>
              <a:gs pos="100000">
                <a:srgbClr val="171616"/>
              </a:gs>
            </a:gsLst>
            <a:lin ang="54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56" name="Google Shape;156;p3"/>
          <p:cNvSpPr/>
          <p:nvPr/>
        </p:nvSpPr>
        <p:spPr>
          <a:xfrm>
            <a:off x="7315604"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57" name="Google Shape;157;p3"/>
          <p:cNvSpPr/>
          <p:nvPr/>
        </p:nvSpPr>
        <p:spPr>
          <a:xfrm>
            <a:off x="7669890"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58" name="Google Shape;158;p3"/>
          <p:cNvSpPr/>
          <p:nvPr/>
        </p:nvSpPr>
        <p:spPr>
          <a:xfrm>
            <a:off x="8024175"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59" name="Google Shape;159;p3"/>
          <p:cNvSpPr/>
          <p:nvPr/>
        </p:nvSpPr>
        <p:spPr>
          <a:xfrm>
            <a:off x="8378460"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60" name="Google Shape;160;p3"/>
          <p:cNvSpPr txBox="1"/>
          <p:nvPr/>
        </p:nvSpPr>
        <p:spPr>
          <a:xfrm>
            <a:off x="7241879" y="4213036"/>
            <a:ext cx="1754700" cy="161700"/>
          </a:xfrm>
          <a:prstGeom prst="rect">
            <a:avLst/>
          </a:prstGeom>
          <a:noFill/>
          <a:ln>
            <a:noFill/>
          </a:ln>
        </p:spPr>
        <p:txBody>
          <a:bodyPr anchorCtr="0" anchor="t" bIns="34275" lIns="68575" spcFirstLastPara="1" rIns="68575" wrap="square" tIns="34275">
            <a:spAutoFit/>
          </a:bodyPr>
          <a:lstStyle/>
          <a:p>
            <a:pPr indent="0" lvl="0" marL="0" marR="0" rtl="0" algn="l">
              <a:lnSpc>
                <a:spcPct val="120000"/>
              </a:lnSpc>
              <a:spcBef>
                <a:spcPts val="0"/>
              </a:spcBef>
              <a:spcAft>
                <a:spcPts val="0"/>
              </a:spcAft>
              <a:buClr>
                <a:srgbClr val="000000"/>
              </a:buClr>
              <a:buSzPts val="600"/>
              <a:buFont typeface="Arial"/>
              <a:buNone/>
            </a:pPr>
            <a:r>
              <a:t/>
            </a:r>
            <a:endParaRPr b="0" i="0" sz="600" u="none" cap="none" strike="noStrike">
              <a:solidFill>
                <a:schemeClr val="lt1"/>
              </a:solidFill>
              <a:latin typeface="Inter"/>
              <a:ea typeface="Inter"/>
              <a:cs typeface="Inter"/>
              <a:sym typeface="Inter"/>
            </a:endParaRPr>
          </a:p>
        </p:txBody>
      </p:sp>
      <p:sp>
        <p:nvSpPr>
          <p:cNvPr id="161" name="Google Shape;161;p3"/>
          <p:cNvSpPr/>
          <p:nvPr/>
        </p:nvSpPr>
        <p:spPr>
          <a:xfrm>
            <a:off x="7751577" y="3913529"/>
            <a:ext cx="77435" cy="58875"/>
          </a:xfrm>
          <a:custGeom>
            <a:rect b="b" l="l" r="r" t="t"/>
            <a:pathLst>
              <a:path extrusionOk="0" h="356" w="444">
                <a:moveTo>
                  <a:pt x="399" y="36"/>
                </a:moveTo>
                <a:lnTo>
                  <a:pt x="399" y="36"/>
                </a:lnTo>
                <a:cubicBezTo>
                  <a:pt x="355" y="0"/>
                  <a:pt x="293" y="0"/>
                  <a:pt x="248" y="36"/>
                </a:cubicBezTo>
                <a:cubicBezTo>
                  <a:pt x="221" y="62"/>
                  <a:pt x="221" y="62"/>
                  <a:pt x="221" y="62"/>
                </a:cubicBezTo>
                <a:cubicBezTo>
                  <a:pt x="195" y="36"/>
                  <a:pt x="195" y="36"/>
                  <a:pt x="195" y="36"/>
                </a:cubicBezTo>
                <a:cubicBezTo>
                  <a:pt x="151" y="0"/>
                  <a:pt x="89" y="0"/>
                  <a:pt x="45" y="36"/>
                </a:cubicBezTo>
                <a:cubicBezTo>
                  <a:pt x="0" y="80"/>
                  <a:pt x="0" y="151"/>
                  <a:pt x="45" y="186"/>
                </a:cubicBezTo>
                <a:cubicBezTo>
                  <a:pt x="221" y="355"/>
                  <a:pt x="221" y="355"/>
                  <a:pt x="221" y="355"/>
                </a:cubicBezTo>
                <a:cubicBezTo>
                  <a:pt x="399" y="186"/>
                  <a:pt x="399" y="186"/>
                  <a:pt x="399" y="186"/>
                </a:cubicBezTo>
                <a:cubicBezTo>
                  <a:pt x="443" y="151"/>
                  <a:pt x="443" y="80"/>
                  <a:pt x="399" y="36"/>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sp>
        <p:nvSpPr>
          <p:cNvPr id="162" name="Google Shape;162;p3"/>
          <p:cNvSpPr/>
          <p:nvPr/>
        </p:nvSpPr>
        <p:spPr>
          <a:xfrm>
            <a:off x="8104329" y="3906623"/>
            <a:ext cx="80500" cy="72686"/>
          </a:xfrm>
          <a:custGeom>
            <a:rect b="b" l="l" r="r" t="t"/>
            <a:pathLst>
              <a:path extrusionOk="0" h="443" w="461">
                <a:moveTo>
                  <a:pt x="363" y="336"/>
                </a:moveTo>
                <a:lnTo>
                  <a:pt x="363" y="336"/>
                </a:lnTo>
                <a:cubicBezTo>
                  <a:pt x="301" y="310"/>
                  <a:pt x="284" y="292"/>
                  <a:pt x="284" y="248"/>
                </a:cubicBezTo>
                <a:cubicBezTo>
                  <a:pt x="284" y="230"/>
                  <a:pt x="301" y="239"/>
                  <a:pt x="310" y="195"/>
                </a:cubicBezTo>
                <a:cubicBezTo>
                  <a:pt x="310" y="176"/>
                  <a:pt x="328" y="195"/>
                  <a:pt x="328" y="151"/>
                </a:cubicBezTo>
                <a:cubicBezTo>
                  <a:pt x="328" y="132"/>
                  <a:pt x="319" y="132"/>
                  <a:pt x="319" y="132"/>
                </a:cubicBezTo>
                <a:cubicBezTo>
                  <a:pt x="319" y="132"/>
                  <a:pt x="328" y="106"/>
                  <a:pt x="328" y="88"/>
                </a:cubicBezTo>
                <a:cubicBezTo>
                  <a:pt x="328" y="61"/>
                  <a:pt x="319" y="0"/>
                  <a:pt x="230" y="0"/>
                </a:cubicBezTo>
                <a:cubicBezTo>
                  <a:pt x="141" y="0"/>
                  <a:pt x="132" y="61"/>
                  <a:pt x="132" y="88"/>
                </a:cubicBezTo>
                <a:cubicBezTo>
                  <a:pt x="132" y="106"/>
                  <a:pt x="141" y="132"/>
                  <a:pt x="141" y="132"/>
                </a:cubicBezTo>
                <a:cubicBezTo>
                  <a:pt x="141" y="132"/>
                  <a:pt x="132" y="132"/>
                  <a:pt x="132" y="151"/>
                </a:cubicBezTo>
                <a:cubicBezTo>
                  <a:pt x="132" y="195"/>
                  <a:pt x="150" y="176"/>
                  <a:pt x="150" y="195"/>
                </a:cubicBezTo>
                <a:cubicBezTo>
                  <a:pt x="159" y="239"/>
                  <a:pt x="177" y="230"/>
                  <a:pt x="177" y="248"/>
                </a:cubicBezTo>
                <a:cubicBezTo>
                  <a:pt x="177" y="292"/>
                  <a:pt x="159" y="310"/>
                  <a:pt x="97" y="336"/>
                </a:cubicBezTo>
                <a:cubicBezTo>
                  <a:pt x="35" y="354"/>
                  <a:pt x="0" y="380"/>
                  <a:pt x="0" y="398"/>
                </a:cubicBezTo>
                <a:cubicBezTo>
                  <a:pt x="0" y="407"/>
                  <a:pt x="0" y="442"/>
                  <a:pt x="0" y="442"/>
                </a:cubicBezTo>
                <a:cubicBezTo>
                  <a:pt x="230" y="442"/>
                  <a:pt x="230" y="442"/>
                  <a:pt x="230" y="442"/>
                </a:cubicBezTo>
                <a:cubicBezTo>
                  <a:pt x="460" y="442"/>
                  <a:pt x="460" y="442"/>
                  <a:pt x="460" y="442"/>
                </a:cubicBezTo>
                <a:cubicBezTo>
                  <a:pt x="460" y="442"/>
                  <a:pt x="460" y="407"/>
                  <a:pt x="460" y="398"/>
                </a:cubicBezTo>
                <a:cubicBezTo>
                  <a:pt x="460" y="380"/>
                  <a:pt x="425" y="354"/>
                  <a:pt x="363" y="336"/>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sp>
        <p:nvSpPr>
          <p:cNvPr id="163" name="Google Shape;163;p3"/>
          <p:cNvSpPr/>
          <p:nvPr/>
        </p:nvSpPr>
        <p:spPr>
          <a:xfrm>
            <a:off x="7407933" y="3909219"/>
            <a:ext cx="56150" cy="67496"/>
          </a:xfrm>
          <a:custGeom>
            <a:rect b="b" l="l" r="r" t="t"/>
            <a:pathLst>
              <a:path extrusionOk="0" h="311" w="249">
                <a:moveTo>
                  <a:pt x="240" y="141"/>
                </a:moveTo>
                <a:lnTo>
                  <a:pt x="240" y="141"/>
                </a:lnTo>
                <a:cubicBezTo>
                  <a:pt x="27" y="9"/>
                  <a:pt x="27" y="9"/>
                  <a:pt x="27" y="9"/>
                </a:cubicBezTo>
                <a:cubicBezTo>
                  <a:pt x="9" y="0"/>
                  <a:pt x="0" y="9"/>
                  <a:pt x="0" y="26"/>
                </a:cubicBezTo>
                <a:cubicBezTo>
                  <a:pt x="0" y="283"/>
                  <a:pt x="0" y="283"/>
                  <a:pt x="0" y="283"/>
                </a:cubicBezTo>
                <a:cubicBezTo>
                  <a:pt x="0" y="301"/>
                  <a:pt x="9" y="310"/>
                  <a:pt x="27" y="301"/>
                </a:cubicBezTo>
                <a:cubicBezTo>
                  <a:pt x="240" y="168"/>
                  <a:pt x="240" y="168"/>
                  <a:pt x="240" y="168"/>
                </a:cubicBezTo>
                <a:cubicBezTo>
                  <a:pt x="240" y="168"/>
                  <a:pt x="248" y="159"/>
                  <a:pt x="248" y="150"/>
                </a:cubicBezTo>
                <a:lnTo>
                  <a:pt x="240" y="141"/>
                </a:ln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sp>
        <p:nvSpPr>
          <p:cNvPr id="164" name="Google Shape;164;p3"/>
          <p:cNvSpPr/>
          <p:nvPr/>
        </p:nvSpPr>
        <p:spPr>
          <a:xfrm>
            <a:off x="8465132" y="3906260"/>
            <a:ext cx="67467" cy="73413"/>
          </a:xfrm>
          <a:custGeom>
            <a:rect b="b" l="l" r="r" t="t"/>
            <a:pathLst>
              <a:path extrusionOk="0" h="444" w="390">
                <a:moveTo>
                  <a:pt x="319" y="301"/>
                </a:moveTo>
                <a:lnTo>
                  <a:pt x="319" y="301"/>
                </a:lnTo>
                <a:cubicBezTo>
                  <a:pt x="301" y="301"/>
                  <a:pt x="283" y="301"/>
                  <a:pt x="274" y="310"/>
                </a:cubicBezTo>
                <a:cubicBezTo>
                  <a:pt x="142" y="239"/>
                  <a:pt x="142" y="239"/>
                  <a:pt x="142" y="239"/>
                </a:cubicBezTo>
                <a:cubicBezTo>
                  <a:pt x="142" y="230"/>
                  <a:pt x="142" y="230"/>
                  <a:pt x="142" y="222"/>
                </a:cubicBezTo>
                <a:lnTo>
                  <a:pt x="142" y="213"/>
                </a:lnTo>
                <a:cubicBezTo>
                  <a:pt x="274" y="133"/>
                  <a:pt x="274" y="133"/>
                  <a:pt x="274" y="133"/>
                </a:cubicBezTo>
                <a:cubicBezTo>
                  <a:pt x="283" y="142"/>
                  <a:pt x="301" y="151"/>
                  <a:pt x="319" y="151"/>
                </a:cubicBezTo>
                <a:cubicBezTo>
                  <a:pt x="363" y="151"/>
                  <a:pt x="389" y="115"/>
                  <a:pt x="389" y="70"/>
                </a:cubicBezTo>
                <a:cubicBezTo>
                  <a:pt x="389" y="35"/>
                  <a:pt x="363" y="0"/>
                  <a:pt x="319" y="0"/>
                </a:cubicBezTo>
                <a:cubicBezTo>
                  <a:pt x="274" y="0"/>
                  <a:pt x="248" y="35"/>
                  <a:pt x="248" y="70"/>
                </a:cubicBezTo>
                <a:cubicBezTo>
                  <a:pt x="248" y="80"/>
                  <a:pt x="248" y="80"/>
                  <a:pt x="248" y="89"/>
                </a:cubicBezTo>
                <a:cubicBezTo>
                  <a:pt x="115" y="169"/>
                  <a:pt x="115" y="169"/>
                  <a:pt x="115" y="169"/>
                </a:cubicBezTo>
                <a:cubicBezTo>
                  <a:pt x="107" y="151"/>
                  <a:pt x="88" y="151"/>
                  <a:pt x="70" y="151"/>
                </a:cubicBezTo>
                <a:cubicBezTo>
                  <a:pt x="26" y="151"/>
                  <a:pt x="0" y="186"/>
                  <a:pt x="0" y="222"/>
                </a:cubicBezTo>
                <a:cubicBezTo>
                  <a:pt x="0" y="266"/>
                  <a:pt x="26" y="301"/>
                  <a:pt x="70" y="301"/>
                </a:cubicBezTo>
                <a:cubicBezTo>
                  <a:pt x="88" y="301"/>
                  <a:pt x="107" y="292"/>
                  <a:pt x="115" y="283"/>
                </a:cubicBezTo>
                <a:cubicBezTo>
                  <a:pt x="248" y="363"/>
                  <a:pt x="248" y="363"/>
                  <a:pt x="248" y="363"/>
                </a:cubicBezTo>
                <a:lnTo>
                  <a:pt x="248" y="372"/>
                </a:lnTo>
                <a:cubicBezTo>
                  <a:pt x="248" y="416"/>
                  <a:pt x="274" y="443"/>
                  <a:pt x="319" y="443"/>
                </a:cubicBezTo>
                <a:cubicBezTo>
                  <a:pt x="363" y="443"/>
                  <a:pt x="389" y="416"/>
                  <a:pt x="389" y="372"/>
                </a:cubicBezTo>
                <a:cubicBezTo>
                  <a:pt x="389" y="328"/>
                  <a:pt x="363" y="301"/>
                  <a:pt x="319" y="301"/>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cxnSp>
        <p:nvCxnSpPr>
          <p:cNvPr id="165" name="Google Shape;165;p3"/>
          <p:cNvCxnSpPr/>
          <p:nvPr/>
        </p:nvCxnSpPr>
        <p:spPr>
          <a:xfrm>
            <a:off x="7324736" y="4161267"/>
            <a:ext cx="1559100" cy="0"/>
          </a:xfrm>
          <a:prstGeom prst="straightConnector1">
            <a:avLst/>
          </a:prstGeom>
          <a:noFill/>
          <a:ln cap="rnd" cmpd="sng" w="44450">
            <a:solidFill>
              <a:srgbClr val="E50914">
                <a:alpha val="40000"/>
              </a:srgbClr>
            </a:solidFill>
            <a:prstDash val="solid"/>
            <a:miter lim="800000"/>
            <a:headEnd len="sm" w="sm" type="none"/>
            <a:tailEnd len="sm" w="sm" type="none"/>
          </a:ln>
        </p:spPr>
      </p:cxnSp>
      <p:cxnSp>
        <p:nvCxnSpPr>
          <p:cNvPr id="166" name="Google Shape;166;p3"/>
          <p:cNvCxnSpPr/>
          <p:nvPr/>
        </p:nvCxnSpPr>
        <p:spPr>
          <a:xfrm>
            <a:off x="7324736" y="4162505"/>
            <a:ext cx="1294500" cy="0"/>
          </a:xfrm>
          <a:prstGeom prst="straightConnector1">
            <a:avLst/>
          </a:prstGeom>
          <a:noFill/>
          <a:ln cap="rnd" cmpd="sng" w="44450">
            <a:solidFill>
              <a:srgbClr val="E50914"/>
            </a:solidFill>
            <a:prstDash val="solid"/>
            <a:miter lim="800000"/>
            <a:headEnd len="sm" w="sm" type="none"/>
            <a:tailEnd len="sm" w="sm" type="none"/>
          </a:ln>
        </p:spPr>
      </p:cxnSp>
      <p:sp>
        <p:nvSpPr>
          <p:cNvPr id="167" name="Google Shape;167;p3"/>
          <p:cNvSpPr txBox="1"/>
          <p:nvPr/>
        </p:nvSpPr>
        <p:spPr>
          <a:xfrm>
            <a:off x="7248073" y="3631063"/>
            <a:ext cx="6201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chemeClr val="lt1"/>
                </a:solidFill>
                <a:latin typeface="Inter"/>
                <a:ea typeface="Inter"/>
                <a:cs typeface="Inter"/>
                <a:sym typeface="Inter"/>
              </a:rPr>
              <a:t>LUCIFER</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171" name="Shape 171"/>
        <p:cNvGrpSpPr/>
        <p:nvPr/>
      </p:nvGrpSpPr>
      <p:grpSpPr>
        <a:xfrm>
          <a:off x="0" y="0"/>
          <a:ext cx="0" cy="0"/>
          <a:chOff x="0" y="0"/>
          <a:chExt cx="0" cy="0"/>
        </a:xfrm>
      </p:grpSpPr>
      <p:sp>
        <p:nvSpPr>
          <p:cNvPr id="172" name="Google Shape;172;g2b281e86c53_0_245"/>
          <p:cNvSpPr txBox="1"/>
          <p:nvPr/>
        </p:nvSpPr>
        <p:spPr>
          <a:xfrm>
            <a:off x="598885" y="324824"/>
            <a:ext cx="4032600" cy="808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SzPts val="2400"/>
              <a:buFont typeface="Arial"/>
              <a:buNone/>
            </a:pPr>
            <a:r>
              <a:rPr b="1" lang="en" sz="2400">
                <a:solidFill>
                  <a:schemeClr val="lt1"/>
                </a:solidFill>
                <a:latin typeface="Inter"/>
                <a:ea typeface="Inter"/>
                <a:cs typeface="Inter"/>
                <a:sym typeface="Inter"/>
              </a:rPr>
              <a:t>EXPECTED SIZE</a:t>
            </a:r>
            <a:endParaRPr sz="1100">
              <a:solidFill>
                <a:schemeClr val="dk1"/>
              </a:solidFill>
            </a:endParaRPr>
          </a:p>
          <a:p>
            <a:pPr indent="0" lvl="0" marL="0" marR="0" rtl="0" algn="l">
              <a:lnSpc>
                <a:spcPct val="100000"/>
              </a:lnSpc>
              <a:spcBef>
                <a:spcPts val="0"/>
              </a:spcBef>
              <a:spcAft>
                <a:spcPts val="0"/>
              </a:spcAft>
              <a:buClr>
                <a:srgbClr val="000000"/>
              </a:buClr>
              <a:buSzPts val="2400"/>
              <a:buFont typeface="Arial"/>
              <a:buNone/>
            </a:pPr>
            <a:r>
              <a:t/>
            </a:r>
            <a:endParaRPr b="1" sz="2400">
              <a:solidFill>
                <a:schemeClr val="lt1"/>
              </a:solidFill>
              <a:latin typeface="Inter"/>
              <a:ea typeface="Inter"/>
              <a:cs typeface="Inter"/>
              <a:sym typeface="Inter"/>
            </a:endParaRPr>
          </a:p>
        </p:txBody>
      </p:sp>
      <p:sp>
        <p:nvSpPr>
          <p:cNvPr id="173" name="Google Shape;173;g2b281e86c53_0_245"/>
          <p:cNvSpPr txBox="1"/>
          <p:nvPr/>
        </p:nvSpPr>
        <p:spPr>
          <a:xfrm>
            <a:off x="643494" y="968081"/>
            <a:ext cx="7857000" cy="977400"/>
          </a:xfrm>
          <a:prstGeom prst="rect">
            <a:avLst/>
          </a:prstGeom>
          <a:noFill/>
          <a:ln>
            <a:noFill/>
          </a:ln>
        </p:spPr>
        <p:txBody>
          <a:bodyPr anchorCtr="0" anchor="t" bIns="34275" lIns="68575" spcFirstLastPara="1" rIns="68575" wrap="square" tIns="34275">
            <a:spAutoFit/>
          </a:bodyPr>
          <a:lstStyle/>
          <a:p>
            <a:pPr indent="-298450" lvl="0" marL="457200" rtl="0" algn="l">
              <a:lnSpc>
                <a:spcPct val="130000"/>
              </a:lnSpc>
              <a:spcBef>
                <a:spcPts val="0"/>
              </a:spcBef>
              <a:spcAft>
                <a:spcPts val="0"/>
              </a:spcAft>
              <a:buClr>
                <a:schemeClr val="lt1"/>
              </a:buClr>
              <a:buSzPts val="1100"/>
              <a:buFont typeface="Inter Light"/>
              <a:buChar char="●"/>
            </a:pPr>
            <a:r>
              <a:rPr lang="en" sz="1100">
                <a:solidFill>
                  <a:schemeClr val="lt1"/>
                </a:solidFill>
                <a:latin typeface="Inter Light"/>
                <a:ea typeface="Inter Light"/>
                <a:cs typeface="Inter Light"/>
                <a:sym typeface="Inter Light"/>
              </a:rPr>
              <a:t>Expected Number of Movies (Nodes): 6,100</a:t>
            </a:r>
            <a:endParaRPr sz="1100">
              <a:solidFill>
                <a:schemeClr val="lt1"/>
              </a:solidFill>
              <a:latin typeface="Inter Light"/>
              <a:ea typeface="Inter Light"/>
              <a:cs typeface="Inter Light"/>
              <a:sym typeface="Inter Light"/>
            </a:endParaRPr>
          </a:p>
          <a:p>
            <a:pPr indent="-298450" lvl="0" marL="457200" rtl="0" algn="l">
              <a:lnSpc>
                <a:spcPct val="130000"/>
              </a:lnSpc>
              <a:spcBef>
                <a:spcPts val="0"/>
              </a:spcBef>
              <a:spcAft>
                <a:spcPts val="0"/>
              </a:spcAft>
              <a:buClr>
                <a:schemeClr val="lt1"/>
              </a:buClr>
              <a:buSzPts val="1100"/>
              <a:buFont typeface="Inter Light"/>
              <a:buChar char="●"/>
            </a:pPr>
            <a:r>
              <a:rPr lang="en" sz="1100">
                <a:solidFill>
                  <a:schemeClr val="lt1"/>
                </a:solidFill>
                <a:latin typeface="Inter Light"/>
                <a:ea typeface="Inter Light"/>
                <a:cs typeface="Inter Light"/>
                <a:sym typeface="Inter Light"/>
              </a:rPr>
              <a:t>Expected Number of People (Nodes): 42,700</a:t>
            </a:r>
            <a:endParaRPr sz="1100">
              <a:solidFill>
                <a:schemeClr val="lt1"/>
              </a:solidFill>
              <a:latin typeface="Inter Light"/>
              <a:ea typeface="Inter Light"/>
              <a:cs typeface="Inter Light"/>
              <a:sym typeface="Inter Light"/>
            </a:endParaRPr>
          </a:p>
          <a:p>
            <a:pPr indent="-298450" lvl="0" marL="457200" rtl="0" algn="l">
              <a:lnSpc>
                <a:spcPct val="130000"/>
              </a:lnSpc>
              <a:spcBef>
                <a:spcPts val="0"/>
              </a:spcBef>
              <a:spcAft>
                <a:spcPts val="0"/>
              </a:spcAft>
              <a:buClr>
                <a:schemeClr val="lt1"/>
              </a:buClr>
              <a:buSzPts val="1100"/>
              <a:buFont typeface="Inter Light"/>
              <a:buChar char="●"/>
            </a:pPr>
            <a:r>
              <a:rPr lang="en" sz="1100">
                <a:solidFill>
                  <a:schemeClr val="lt1"/>
                </a:solidFill>
                <a:latin typeface="Inter Light"/>
                <a:ea typeface="Inter Light"/>
                <a:cs typeface="Inter Light"/>
                <a:sym typeface="Inter Light"/>
              </a:rPr>
              <a:t>Expected Number of Links: 45,600</a:t>
            </a:r>
            <a:endParaRPr sz="1100">
              <a:solidFill>
                <a:schemeClr val="lt1"/>
              </a:solidFill>
              <a:latin typeface="Inter Light"/>
              <a:ea typeface="Inter Light"/>
              <a:cs typeface="Inter Light"/>
              <a:sym typeface="Inter Light"/>
            </a:endParaRPr>
          </a:p>
          <a:p>
            <a:pPr indent="0" lvl="0" marL="0" rtl="0" algn="l">
              <a:lnSpc>
                <a:spcPct val="130000"/>
              </a:lnSpc>
              <a:spcBef>
                <a:spcPts val="0"/>
              </a:spcBef>
              <a:spcAft>
                <a:spcPts val="0"/>
              </a:spcAft>
              <a:buClr>
                <a:schemeClr val="dk1"/>
              </a:buClr>
              <a:buSzPts val="700"/>
              <a:buFont typeface="Arial"/>
              <a:buNone/>
            </a:pPr>
            <a:r>
              <a:t/>
            </a:r>
            <a:endParaRPr sz="700">
              <a:solidFill>
                <a:schemeClr val="lt1"/>
              </a:solidFill>
              <a:latin typeface="Inter Light"/>
              <a:ea typeface="Inter Light"/>
              <a:cs typeface="Inter Light"/>
              <a:sym typeface="Inter Light"/>
            </a:endParaRPr>
          </a:p>
          <a:p>
            <a:pPr indent="0" lvl="0" marL="0" marR="0" rtl="0" algn="l">
              <a:lnSpc>
                <a:spcPct val="130000"/>
              </a:lnSpc>
              <a:spcBef>
                <a:spcPts val="0"/>
              </a:spcBef>
              <a:spcAft>
                <a:spcPts val="0"/>
              </a:spcAft>
              <a:buClr>
                <a:srgbClr val="000000"/>
              </a:buClr>
              <a:buSzPts val="700"/>
              <a:buFont typeface="Arial"/>
              <a:buNone/>
            </a:pPr>
            <a:r>
              <a:t/>
            </a:r>
            <a:endParaRPr sz="700">
              <a:solidFill>
                <a:schemeClr val="lt1"/>
              </a:solidFill>
              <a:latin typeface="Inter Light"/>
              <a:ea typeface="Inter Light"/>
              <a:cs typeface="Inter Light"/>
              <a:sym typeface="Inter Light"/>
            </a:endParaRPr>
          </a:p>
        </p:txBody>
      </p:sp>
      <p:pic>
        <p:nvPicPr>
          <p:cNvPr descr="A picture containing text, person&#10;&#10;Description automatically generated" id="174" name="Google Shape;174;g2b281e86c53_0_245"/>
          <p:cNvPicPr preferRelativeResize="0"/>
          <p:nvPr>
            <p:ph idx="2" type="pic"/>
          </p:nvPr>
        </p:nvPicPr>
        <p:blipFill rotWithShape="1">
          <a:blip r:embed="rId3">
            <a:alphaModFix/>
          </a:blip>
          <a:srcRect b="0" l="2803" r="2794" t="0"/>
          <a:stretch/>
        </p:blipFill>
        <p:spPr>
          <a:xfrm>
            <a:off x="631105" y="2279177"/>
            <a:ext cx="1818000" cy="2384100"/>
          </a:xfrm>
          <a:prstGeom prst="roundRect">
            <a:avLst>
              <a:gd fmla="val 7823" name="adj"/>
            </a:avLst>
          </a:prstGeom>
          <a:noFill/>
          <a:ln>
            <a:noFill/>
          </a:ln>
          <a:effectLst>
            <a:outerShdw blurRad="177800" rotWithShape="0" algn="t" dir="5400000" dist="190500">
              <a:srgbClr val="000000">
                <a:alpha val="60000"/>
              </a:srgbClr>
            </a:outerShdw>
          </a:effectLst>
        </p:spPr>
      </p:pic>
      <p:pic>
        <p:nvPicPr>
          <p:cNvPr descr="Graphical user interface, application&#10;&#10;Description automatically generated" id="175" name="Google Shape;175;g2b281e86c53_0_245"/>
          <p:cNvPicPr preferRelativeResize="0"/>
          <p:nvPr>
            <p:ph idx="3" type="pic"/>
          </p:nvPr>
        </p:nvPicPr>
        <p:blipFill rotWithShape="1">
          <a:blip r:embed="rId4">
            <a:alphaModFix/>
          </a:blip>
          <a:srcRect b="592" l="0" r="0" t="602"/>
          <a:stretch/>
        </p:blipFill>
        <p:spPr>
          <a:xfrm>
            <a:off x="2819712" y="2279177"/>
            <a:ext cx="1818000" cy="2384100"/>
          </a:xfrm>
          <a:prstGeom prst="roundRect">
            <a:avLst>
              <a:gd fmla="val 7594" name="adj"/>
            </a:avLst>
          </a:prstGeom>
          <a:noFill/>
          <a:ln>
            <a:noFill/>
          </a:ln>
          <a:effectLst>
            <a:outerShdw blurRad="114300" rotWithShape="0" algn="t" dir="5400000" dist="63500">
              <a:srgbClr val="000000">
                <a:alpha val="46270"/>
              </a:srgbClr>
            </a:outerShdw>
          </a:effectLst>
        </p:spPr>
      </p:pic>
      <p:pic>
        <p:nvPicPr>
          <p:cNvPr descr="A picture containing text, person, floor, silhouette&#10;&#10;Description automatically generated" id="176" name="Google Shape;176;g2b281e86c53_0_245"/>
          <p:cNvPicPr preferRelativeResize="0"/>
          <p:nvPr>
            <p:ph idx="4" type="pic"/>
          </p:nvPr>
        </p:nvPicPr>
        <p:blipFill rotWithShape="1">
          <a:blip r:embed="rId5">
            <a:alphaModFix/>
          </a:blip>
          <a:srcRect b="0" l="4792" r="4783" t="0"/>
          <a:stretch/>
        </p:blipFill>
        <p:spPr>
          <a:xfrm>
            <a:off x="5008319" y="2279177"/>
            <a:ext cx="1818000" cy="2384100"/>
          </a:xfrm>
          <a:prstGeom prst="roundRect">
            <a:avLst>
              <a:gd fmla="val 8967" name="adj"/>
            </a:avLst>
          </a:prstGeom>
          <a:noFill/>
          <a:ln>
            <a:noFill/>
          </a:ln>
          <a:effectLst>
            <a:outerShdw blurRad="114300" rotWithShape="0" algn="t" dir="5400000" dist="63500">
              <a:srgbClr val="000000">
                <a:alpha val="46270"/>
              </a:srgbClr>
            </a:outerShdw>
          </a:effectLst>
        </p:spPr>
      </p:pic>
      <p:pic>
        <p:nvPicPr>
          <p:cNvPr descr="A group of people posing for a photo&#10;&#10;Description automatically generated with medium confidence" id="177" name="Google Shape;177;g2b281e86c53_0_245"/>
          <p:cNvPicPr preferRelativeResize="0"/>
          <p:nvPr>
            <p:ph idx="5" type="pic"/>
          </p:nvPr>
        </p:nvPicPr>
        <p:blipFill rotWithShape="1">
          <a:blip r:embed="rId6">
            <a:alphaModFix/>
          </a:blip>
          <a:srcRect b="3358" l="0" r="0" t="3358"/>
          <a:stretch/>
        </p:blipFill>
        <p:spPr>
          <a:xfrm>
            <a:off x="7196925" y="2279177"/>
            <a:ext cx="1818000" cy="2384100"/>
          </a:xfrm>
          <a:prstGeom prst="roundRect">
            <a:avLst>
              <a:gd fmla="val 9058" name="adj"/>
            </a:avLst>
          </a:prstGeom>
          <a:noFill/>
          <a:ln>
            <a:noFill/>
          </a:ln>
          <a:effectLst>
            <a:outerShdw blurRad="114300" rotWithShape="0" algn="t" dir="5400000" dist="63500">
              <a:srgbClr val="000000">
                <a:alpha val="46270"/>
              </a:srgbClr>
            </a:outerShdw>
          </a:effectLst>
        </p:spPr>
      </p:pic>
      <p:sp>
        <p:nvSpPr>
          <p:cNvPr id="178" name="Google Shape;178;g2b281e86c53_0_245"/>
          <p:cNvSpPr/>
          <p:nvPr/>
        </p:nvSpPr>
        <p:spPr>
          <a:xfrm>
            <a:off x="631075" y="2279175"/>
            <a:ext cx="1818000" cy="2384100"/>
          </a:xfrm>
          <a:prstGeom prst="roundRect">
            <a:avLst>
              <a:gd fmla="val 7521" name="adj"/>
            </a:avLst>
          </a:prstGeom>
          <a:gradFill>
            <a:gsLst>
              <a:gs pos="0">
                <a:srgbClr val="171616">
                  <a:alpha val="20000"/>
                </a:srgbClr>
              </a:gs>
              <a:gs pos="99000">
                <a:srgbClr val="171616"/>
              </a:gs>
              <a:gs pos="100000">
                <a:srgbClr val="171616"/>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79" name="Google Shape;179;g2b281e86c53_0_245"/>
          <p:cNvSpPr/>
          <p:nvPr/>
        </p:nvSpPr>
        <p:spPr>
          <a:xfrm>
            <a:off x="744150"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80" name="Google Shape;180;g2b281e86c53_0_245"/>
          <p:cNvSpPr/>
          <p:nvPr/>
        </p:nvSpPr>
        <p:spPr>
          <a:xfrm>
            <a:off x="1098435"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81" name="Google Shape;181;g2b281e86c53_0_245"/>
          <p:cNvSpPr/>
          <p:nvPr/>
        </p:nvSpPr>
        <p:spPr>
          <a:xfrm>
            <a:off x="1452720"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82" name="Google Shape;182;g2b281e86c53_0_245"/>
          <p:cNvSpPr/>
          <p:nvPr/>
        </p:nvSpPr>
        <p:spPr>
          <a:xfrm>
            <a:off x="1807005"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83" name="Google Shape;183;g2b281e86c53_0_245"/>
          <p:cNvSpPr txBox="1"/>
          <p:nvPr/>
        </p:nvSpPr>
        <p:spPr>
          <a:xfrm>
            <a:off x="670424" y="4213036"/>
            <a:ext cx="1754700" cy="161700"/>
          </a:xfrm>
          <a:prstGeom prst="rect">
            <a:avLst/>
          </a:prstGeom>
          <a:noFill/>
          <a:ln>
            <a:noFill/>
          </a:ln>
        </p:spPr>
        <p:txBody>
          <a:bodyPr anchorCtr="0" anchor="t" bIns="34275" lIns="68575" spcFirstLastPara="1" rIns="68575" wrap="square" tIns="34275">
            <a:spAutoFit/>
          </a:bodyPr>
          <a:lstStyle/>
          <a:p>
            <a:pPr indent="0" lvl="0" marL="0" marR="0" rtl="0" algn="l">
              <a:lnSpc>
                <a:spcPct val="120000"/>
              </a:lnSpc>
              <a:spcBef>
                <a:spcPts val="0"/>
              </a:spcBef>
              <a:spcAft>
                <a:spcPts val="0"/>
              </a:spcAft>
              <a:buClr>
                <a:srgbClr val="000000"/>
              </a:buClr>
              <a:buSzPts val="600"/>
              <a:buFont typeface="Arial"/>
              <a:buNone/>
            </a:pPr>
            <a:r>
              <a:t/>
            </a:r>
            <a:endParaRPr b="0" i="0" sz="600" u="none" cap="none" strike="noStrike">
              <a:solidFill>
                <a:schemeClr val="lt1"/>
              </a:solidFill>
              <a:latin typeface="Inter"/>
              <a:ea typeface="Inter"/>
              <a:cs typeface="Inter"/>
              <a:sym typeface="Inter"/>
            </a:endParaRPr>
          </a:p>
        </p:txBody>
      </p:sp>
      <p:sp>
        <p:nvSpPr>
          <p:cNvPr id="184" name="Google Shape;184;g2b281e86c53_0_245"/>
          <p:cNvSpPr/>
          <p:nvPr/>
        </p:nvSpPr>
        <p:spPr>
          <a:xfrm>
            <a:off x="1180122" y="3913529"/>
            <a:ext cx="77435" cy="58875"/>
          </a:xfrm>
          <a:custGeom>
            <a:rect b="b" l="l" r="r" t="t"/>
            <a:pathLst>
              <a:path extrusionOk="0" h="356" w="444">
                <a:moveTo>
                  <a:pt x="399" y="36"/>
                </a:moveTo>
                <a:lnTo>
                  <a:pt x="399" y="36"/>
                </a:lnTo>
                <a:cubicBezTo>
                  <a:pt x="355" y="0"/>
                  <a:pt x="293" y="0"/>
                  <a:pt x="248" y="36"/>
                </a:cubicBezTo>
                <a:cubicBezTo>
                  <a:pt x="221" y="62"/>
                  <a:pt x="221" y="62"/>
                  <a:pt x="221" y="62"/>
                </a:cubicBezTo>
                <a:cubicBezTo>
                  <a:pt x="195" y="36"/>
                  <a:pt x="195" y="36"/>
                  <a:pt x="195" y="36"/>
                </a:cubicBezTo>
                <a:cubicBezTo>
                  <a:pt x="151" y="0"/>
                  <a:pt x="89" y="0"/>
                  <a:pt x="45" y="36"/>
                </a:cubicBezTo>
                <a:cubicBezTo>
                  <a:pt x="0" y="80"/>
                  <a:pt x="0" y="151"/>
                  <a:pt x="45" y="186"/>
                </a:cubicBezTo>
                <a:cubicBezTo>
                  <a:pt x="221" y="355"/>
                  <a:pt x="221" y="355"/>
                  <a:pt x="221" y="355"/>
                </a:cubicBezTo>
                <a:cubicBezTo>
                  <a:pt x="399" y="186"/>
                  <a:pt x="399" y="186"/>
                  <a:pt x="399" y="186"/>
                </a:cubicBezTo>
                <a:cubicBezTo>
                  <a:pt x="443" y="151"/>
                  <a:pt x="443" y="80"/>
                  <a:pt x="399" y="36"/>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sp>
        <p:nvSpPr>
          <p:cNvPr id="185" name="Google Shape;185;g2b281e86c53_0_245"/>
          <p:cNvSpPr/>
          <p:nvPr/>
        </p:nvSpPr>
        <p:spPr>
          <a:xfrm>
            <a:off x="1532875" y="3906623"/>
            <a:ext cx="80500" cy="72686"/>
          </a:xfrm>
          <a:custGeom>
            <a:rect b="b" l="l" r="r" t="t"/>
            <a:pathLst>
              <a:path extrusionOk="0" h="443" w="461">
                <a:moveTo>
                  <a:pt x="363" y="336"/>
                </a:moveTo>
                <a:lnTo>
                  <a:pt x="363" y="336"/>
                </a:lnTo>
                <a:cubicBezTo>
                  <a:pt x="301" y="310"/>
                  <a:pt x="284" y="292"/>
                  <a:pt x="284" y="248"/>
                </a:cubicBezTo>
                <a:cubicBezTo>
                  <a:pt x="284" y="230"/>
                  <a:pt x="301" y="239"/>
                  <a:pt x="310" y="195"/>
                </a:cubicBezTo>
                <a:cubicBezTo>
                  <a:pt x="310" y="176"/>
                  <a:pt x="328" y="195"/>
                  <a:pt x="328" y="151"/>
                </a:cubicBezTo>
                <a:cubicBezTo>
                  <a:pt x="328" y="132"/>
                  <a:pt x="319" y="132"/>
                  <a:pt x="319" y="132"/>
                </a:cubicBezTo>
                <a:cubicBezTo>
                  <a:pt x="319" y="132"/>
                  <a:pt x="328" y="106"/>
                  <a:pt x="328" y="88"/>
                </a:cubicBezTo>
                <a:cubicBezTo>
                  <a:pt x="328" y="61"/>
                  <a:pt x="319" y="0"/>
                  <a:pt x="230" y="0"/>
                </a:cubicBezTo>
                <a:cubicBezTo>
                  <a:pt x="141" y="0"/>
                  <a:pt x="132" y="61"/>
                  <a:pt x="132" y="88"/>
                </a:cubicBezTo>
                <a:cubicBezTo>
                  <a:pt x="132" y="106"/>
                  <a:pt x="141" y="132"/>
                  <a:pt x="141" y="132"/>
                </a:cubicBezTo>
                <a:cubicBezTo>
                  <a:pt x="141" y="132"/>
                  <a:pt x="132" y="132"/>
                  <a:pt x="132" y="151"/>
                </a:cubicBezTo>
                <a:cubicBezTo>
                  <a:pt x="132" y="195"/>
                  <a:pt x="150" y="176"/>
                  <a:pt x="150" y="195"/>
                </a:cubicBezTo>
                <a:cubicBezTo>
                  <a:pt x="159" y="239"/>
                  <a:pt x="177" y="230"/>
                  <a:pt x="177" y="248"/>
                </a:cubicBezTo>
                <a:cubicBezTo>
                  <a:pt x="177" y="292"/>
                  <a:pt x="159" y="310"/>
                  <a:pt x="97" y="336"/>
                </a:cubicBezTo>
                <a:cubicBezTo>
                  <a:pt x="35" y="354"/>
                  <a:pt x="0" y="380"/>
                  <a:pt x="0" y="398"/>
                </a:cubicBezTo>
                <a:cubicBezTo>
                  <a:pt x="0" y="407"/>
                  <a:pt x="0" y="442"/>
                  <a:pt x="0" y="442"/>
                </a:cubicBezTo>
                <a:cubicBezTo>
                  <a:pt x="230" y="442"/>
                  <a:pt x="230" y="442"/>
                  <a:pt x="230" y="442"/>
                </a:cubicBezTo>
                <a:cubicBezTo>
                  <a:pt x="460" y="442"/>
                  <a:pt x="460" y="442"/>
                  <a:pt x="460" y="442"/>
                </a:cubicBezTo>
                <a:cubicBezTo>
                  <a:pt x="460" y="442"/>
                  <a:pt x="460" y="407"/>
                  <a:pt x="460" y="398"/>
                </a:cubicBezTo>
                <a:cubicBezTo>
                  <a:pt x="460" y="380"/>
                  <a:pt x="425" y="354"/>
                  <a:pt x="363" y="336"/>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sp>
        <p:nvSpPr>
          <p:cNvPr id="186" name="Google Shape;186;g2b281e86c53_0_245"/>
          <p:cNvSpPr/>
          <p:nvPr/>
        </p:nvSpPr>
        <p:spPr>
          <a:xfrm>
            <a:off x="836478" y="3909219"/>
            <a:ext cx="56150" cy="67496"/>
          </a:xfrm>
          <a:custGeom>
            <a:rect b="b" l="l" r="r" t="t"/>
            <a:pathLst>
              <a:path extrusionOk="0" h="311" w="249">
                <a:moveTo>
                  <a:pt x="240" y="141"/>
                </a:moveTo>
                <a:lnTo>
                  <a:pt x="240" y="141"/>
                </a:lnTo>
                <a:cubicBezTo>
                  <a:pt x="27" y="9"/>
                  <a:pt x="27" y="9"/>
                  <a:pt x="27" y="9"/>
                </a:cubicBezTo>
                <a:cubicBezTo>
                  <a:pt x="9" y="0"/>
                  <a:pt x="0" y="9"/>
                  <a:pt x="0" y="26"/>
                </a:cubicBezTo>
                <a:cubicBezTo>
                  <a:pt x="0" y="283"/>
                  <a:pt x="0" y="283"/>
                  <a:pt x="0" y="283"/>
                </a:cubicBezTo>
                <a:cubicBezTo>
                  <a:pt x="0" y="301"/>
                  <a:pt x="9" y="310"/>
                  <a:pt x="27" y="301"/>
                </a:cubicBezTo>
                <a:cubicBezTo>
                  <a:pt x="240" y="168"/>
                  <a:pt x="240" y="168"/>
                  <a:pt x="240" y="168"/>
                </a:cubicBezTo>
                <a:cubicBezTo>
                  <a:pt x="240" y="168"/>
                  <a:pt x="248" y="159"/>
                  <a:pt x="248" y="150"/>
                </a:cubicBezTo>
                <a:lnTo>
                  <a:pt x="240" y="141"/>
                </a:ln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sp>
        <p:nvSpPr>
          <p:cNvPr id="187" name="Google Shape;187;g2b281e86c53_0_245"/>
          <p:cNvSpPr/>
          <p:nvPr/>
        </p:nvSpPr>
        <p:spPr>
          <a:xfrm>
            <a:off x="1893677" y="3906260"/>
            <a:ext cx="67467" cy="73413"/>
          </a:xfrm>
          <a:custGeom>
            <a:rect b="b" l="l" r="r" t="t"/>
            <a:pathLst>
              <a:path extrusionOk="0" h="444" w="390">
                <a:moveTo>
                  <a:pt x="319" y="301"/>
                </a:moveTo>
                <a:lnTo>
                  <a:pt x="319" y="301"/>
                </a:lnTo>
                <a:cubicBezTo>
                  <a:pt x="301" y="301"/>
                  <a:pt x="283" y="301"/>
                  <a:pt x="274" y="310"/>
                </a:cubicBezTo>
                <a:cubicBezTo>
                  <a:pt x="142" y="239"/>
                  <a:pt x="142" y="239"/>
                  <a:pt x="142" y="239"/>
                </a:cubicBezTo>
                <a:cubicBezTo>
                  <a:pt x="142" y="230"/>
                  <a:pt x="142" y="230"/>
                  <a:pt x="142" y="222"/>
                </a:cubicBezTo>
                <a:lnTo>
                  <a:pt x="142" y="213"/>
                </a:lnTo>
                <a:cubicBezTo>
                  <a:pt x="274" y="133"/>
                  <a:pt x="274" y="133"/>
                  <a:pt x="274" y="133"/>
                </a:cubicBezTo>
                <a:cubicBezTo>
                  <a:pt x="283" y="142"/>
                  <a:pt x="301" y="151"/>
                  <a:pt x="319" y="151"/>
                </a:cubicBezTo>
                <a:cubicBezTo>
                  <a:pt x="363" y="151"/>
                  <a:pt x="389" y="115"/>
                  <a:pt x="389" y="70"/>
                </a:cubicBezTo>
                <a:cubicBezTo>
                  <a:pt x="389" y="35"/>
                  <a:pt x="363" y="0"/>
                  <a:pt x="319" y="0"/>
                </a:cubicBezTo>
                <a:cubicBezTo>
                  <a:pt x="274" y="0"/>
                  <a:pt x="248" y="35"/>
                  <a:pt x="248" y="70"/>
                </a:cubicBezTo>
                <a:cubicBezTo>
                  <a:pt x="248" y="80"/>
                  <a:pt x="248" y="80"/>
                  <a:pt x="248" y="89"/>
                </a:cubicBezTo>
                <a:cubicBezTo>
                  <a:pt x="115" y="169"/>
                  <a:pt x="115" y="169"/>
                  <a:pt x="115" y="169"/>
                </a:cubicBezTo>
                <a:cubicBezTo>
                  <a:pt x="107" y="151"/>
                  <a:pt x="88" y="151"/>
                  <a:pt x="70" y="151"/>
                </a:cubicBezTo>
                <a:cubicBezTo>
                  <a:pt x="26" y="151"/>
                  <a:pt x="0" y="186"/>
                  <a:pt x="0" y="222"/>
                </a:cubicBezTo>
                <a:cubicBezTo>
                  <a:pt x="0" y="266"/>
                  <a:pt x="26" y="301"/>
                  <a:pt x="70" y="301"/>
                </a:cubicBezTo>
                <a:cubicBezTo>
                  <a:pt x="88" y="301"/>
                  <a:pt x="107" y="292"/>
                  <a:pt x="115" y="283"/>
                </a:cubicBezTo>
                <a:cubicBezTo>
                  <a:pt x="248" y="363"/>
                  <a:pt x="248" y="363"/>
                  <a:pt x="248" y="363"/>
                </a:cubicBezTo>
                <a:lnTo>
                  <a:pt x="248" y="372"/>
                </a:lnTo>
                <a:cubicBezTo>
                  <a:pt x="248" y="416"/>
                  <a:pt x="274" y="443"/>
                  <a:pt x="319" y="443"/>
                </a:cubicBezTo>
                <a:cubicBezTo>
                  <a:pt x="363" y="443"/>
                  <a:pt x="389" y="416"/>
                  <a:pt x="389" y="372"/>
                </a:cubicBezTo>
                <a:cubicBezTo>
                  <a:pt x="389" y="328"/>
                  <a:pt x="363" y="301"/>
                  <a:pt x="319" y="301"/>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sp>
        <p:nvSpPr>
          <p:cNvPr id="188" name="Google Shape;188;g2b281e86c53_0_245"/>
          <p:cNvSpPr/>
          <p:nvPr/>
        </p:nvSpPr>
        <p:spPr>
          <a:xfrm>
            <a:off x="2819727" y="2279175"/>
            <a:ext cx="1818000" cy="2383800"/>
          </a:xfrm>
          <a:prstGeom prst="roundRect">
            <a:avLst>
              <a:gd fmla="val 8060" name="adj"/>
            </a:avLst>
          </a:prstGeom>
          <a:gradFill>
            <a:gsLst>
              <a:gs pos="0">
                <a:srgbClr val="171616">
                  <a:alpha val="20000"/>
                </a:srgbClr>
              </a:gs>
              <a:gs pos="99000">
                <a:srgbClr val="171616"/>
              </a:gs>
              <a:gs pos="100000">
                <a:srgbClr val="171616"/>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89" name="Google Shape;189;g2b281e86c53_0_245"/>
          <p:cNvSpPr/>
          <p:nvPr/>
        </p:nvSpPr>
        <p:spPr>
          <a:xfrm>
            <a:off x="2932756"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90" name="Google Shape;190;g2b281e86c53_0_245"/>
          <p:cNvSpPr/>
          <p:nvPr/>
        </p:nvSpPr>
        <p:spPr>
          <a:xfrm>
            <a:off x="3287041"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91" name="Google Shape;191;g2b281e86c53_0_245"/>
          <p:cNvSpPr/>
          <p:nvPr/>
        </p:nvSpPr>
        <p:spPr>
          <a:xfrm>
            <a:off x="3641327"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92" name="Google Shape;192;g2b281e86c53_0_245"/>
          <p:cNvSpPr/>
          <p:nvPr/>
        </p:nvSpPr>
        <p:spPr>
          <a:xfrm>
            <a:off x="3995612"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93" name="Google Shape;193;g2b281e86c53_0_245"/>
          <p:cNvSpPr txBox="1"/>
          <p:nvPr/>
        </p:nvSpPr>
        <p:spPr>
          <a:xfrm>
            <a:off x="2859031" y="4213036"/>
            <a:ext cx="1754700" cy="161700"/>
          </a:xfrm>
          <a:prstGeom prst="rect">
            <a:avLst/>
          </a:prstGeom>
          <a:noFill/>
          <a:ln>
            <a:noFill/>
          </a:ln>
        </p:spPr>
        <p:txBody>
          <a:bodyPr anchorCtr="0" anchor="t" bIns="34275" lIns="68575" spcFirstLastPara="1" rIns="68575" wrap="square" tIns="34275">
            <a:spAutoFit/>
          </a:bodyPr>
          <a:lstStyle/>
          <a:p>
            <a:pPr indent="0" lvl="0" marL="0" marR="0" rtl="0" algn="l">
              <a:lnSpc>
                <a:spcPct val="120000"/>
              </a:lnSpc>
              <a:spcBef>
                <a:spcPts val="0"/>
              </a:spcBef>
              <a:spcAft>
                <a:spcPts val="0"/>
              </a:spcAft>
              <a:buClr>
                <a:srgbClr val="000000"/>
              </a:buClr>
              <a:buSzPts val="600"/>
              <a:buFont typeface="Arial"/>
              <a:buNone/>
            </a:pPr>
            <a:r>
              <a:t/>
            </a:r>
            <a:endParaRPr b="0" i="0" sz="600" u="none" cap="none" strike="noStrike">
              <a:solidFill>
                <a:schemeClr val="lt1"/>
              </a:solidFill>
              <a:latin typeface="Inter"/>
              <a:ea typeface="Inter"/>
              <a:cs typeface="Inter"/>
              <a:sym typeface="Inter"/>
            </a:endParaRPr>
          </a:p>
        </p:txBody>
      </p:sp>
      <p:sp>
        <p:nvSpPr>
          <p:cNvPr id="194" name="Google Shape;194;g2b281e86c53_0_245"/>
          <p:cNvSpPr/>
          <p:nvPr/>
        </p:nvSpPr>
        <p:spPr>
          <a:xfrm>
            <a:off x="3368729" y="3913529"/>
            <a:ext cx="77435" cy="58875"/>
          </a:xfrm>
          <a:custGeom>
            <a:rect b="b" l="l" r="r" t="t"/>
            <a:pathLst>
              <a:path extrusionOk="0" h="356" w="444">
                <a:moveTo>
                  <a:pt x="399" y="36"/>
                </a:moveTo>
                <a:lnTo>
                  <a:pt x="399" y="36"/>
                </a:lnTo>
                <a:cubicBezTo>
                  <a:pt x="355" y="0"/>
                  <a:pt x="293" y="0"/>
                  <a:pt x="248" y="36"/>
                </a:cubicBezTo>
                <a:cubicBezTo>
                  <a:pt x="221" y="62"/>
                  <a:pt x="221" y="62"/>
                  <a:pt x="221" y="62"/>
                </a:cubicBezTo>
                <a:cubicBezTo>
                  <a:pt x="195" y="36"/>
                  <a:pt x="195" y="36"/>
                  <a:pt x="195" y="36"/>
                </a:cubicBezTo>
                <a:cubicBezTo>
                  <a:pt x="151" y="0"/>
                  <a:pt x="89" y="0"/>
                  <a:pt x="45" y="36"/>
                </a:cubicBezTo>
                <a:cubicBezTo>
                  <a:pt x="0" y="80"/>
                  <a:pt x="0" y="151"/>
                  <a:pt x="45" y="186"/>
                </a:cubicBezTo>
                <a:cubicBezTo>
                  <a:pt x="221" y="355"/>
                  <a:pt x="221" y="355"/>
                  <a:pt x="221" y="355"/>
                </a:cubicBezTo>
                <a:cubicBezTo>
                  <a:pt x="399" y="186"/>
                  <a:pt x="399" y="186"/>
                  <a:pt x="399" y="186"/>
                </a:cubicBezTo>
                <a:cubicBezTo>
                  <a:pt x="443" y="151"/>
                  <a:pt x="443" y="80"/>
                  <a:pt x="399" y="36"/>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sp>
        <p:nvSpPr>
          <p:cNvPr id="195" name="Google Shape;195;g2b281e86c53_0_245"/>
          <p:cNvSpPr/>
          <p:nvPr/>
        </p:nvSpPr>
        <p:spPr>
          <a:xfrm>
            <a:off x="3721481" y="3906623"/>
            <a:ext cx="80500" cy="72686"/>
          </a:xfrm>
          <a:custGeom>
            <a:rect b="b" l="l" r="r" t="t"/>
            <a:pathLst>
              <a:path extrusionOk="0" h="443" w="461">
                <a:moveTo>
                  <a:pt x="363" y="336"/>
                </a:moveTo>
                <a:lnTo>
                  <a:pt x="363" y="336"/>
                </a:lnTo>
                <a:cubicBezTo>
                  <a:pt x="301" y="310"/>
                  <a:pt x="284" y="292"/>
                  <a:pt x="284" y="248"/>
                </a:cubicBezTo>
                <a:cubicBezTo>
                  <a:pt x="284" y="230"/>
                  <a:pt x="301" y="239"/>
                  <a:pt x="310" y="195"/>
                </a:cubicBezTo>
                <a:cubicBezTo>
                  <a:pt x="310" y="176"/>
                  <a:pt x="328" y="195"/>
                  <a:pt x="328" y="151"/>
                </a:cubicBezTo>
                <a:cubicBezTo>
                  <a:pt x="328" y="132"/>
                  <a:pt x="319" y="132"/>
                  <a:pt x="319" y="132"/>
                </a:cubicBezTo>
                <a:cubicBezTo>
                  <a:pt x="319" y="132"/>
                  <a:pt x="328" y="106"/>
                  <a:pt x="328" y="88"/>
                </a:cubicBezTo>
                <a:cubicBezTo>
                  <a:pt x="328" y="61"/>
                  <a:pt x="319" y="0"/>
                  <a:pt x="230" y="0"/>
                </a:cubicBezTo>
                <a:cubicBezTo>
                  <a:pt x="141" y="0"/>
                  <a:pt x="132" y="61"/>
                  <a:pt x="132" y="88"/>
                </a:cubicBezTo>
                <a:cubicBezTo>
                  <a:pt x="132" y="106"/>
                  <a:pt x="141" y="132"/>
                  <a:pt x="141" y="132"/>
                </a:cubicBezTo>
                <a:cubicBezTo>
                  <a:pt x="141" y="132"/>
                  <a:pt x="132" y="132"/>
                  <a:pt x="132" y="151"/>
                </a:cubicBezTo>
                <a:cubicBezTo>
                  <a:pt x="132" y="195"/>
                  <a:pt x="150" y="176"/>
                  <a:pt x="150" y="195"/>
                </a:cubicBezTo>
                <a:cubicBezTo>
                  <a:pt x="159" y="239"/>
                  <a:pt x="177" y="230"/>
                  <a:pt x="177" y="248"/>
                </a:cubicBezTo>
                <a:cubicBezTo>
                  <a:pt x="177" y="292"/>
                  <a:pt x="159" y="310"/>
                  <a:pt x="97" y="336"/>
                </a:cubicBezTo>
                <a:cubicBezTo>
                  <a:pt x="35" y="354"/>
                  <a:pt x="0" y="380"/>
                  <a:pt x="0" y="398"/>
                </a:cubicBezTo>
                <a:cubicBezTo>
                  <a:pt x="0" y="407"/>
                  <a:pt x="0" y="442"/>
                  <a:pt x="0" y="442"/>
                </a:cubicBezTo>
                <a:cubicBezTo>
                  <a:pt x="230" y="442"/>
                  <a:pt x="230" y="442"/>
                  <a:pt x="230" y="442"/>
                </a:cubicBezTo>
                <a:cubicBezTo>
                  <a:pt x="460" y="442"/>
                  <a:pt x="460" y="442"/>
                  <a:pt x="460" y="442"/>
                </a:cubicBezTo>
                <a:cubicBezTo>
                  <a:pt x="460" y="442"/>
                  <a:pt x="460" y="407"/>
                  <a:pt x="460" y="398"/>
                </a:cubicBezTo>
                <a:cubicBezTo>
                  <a:pt x="460" y="380"/>
                  <a:pt x="425" y="354"/>
                  <a:pt x="363" y="336"/>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sp>
        <p:nvSpPr>
          <p:cNvPr id="196" name="Google Shape;196;g2b281e86c53_0_245"/>
          <p:cNvSpPr/>
          <p:nvPr/>
        </p:nvSpPr>
        <p:spPr>
          <a:xfrm>
            <a:off x="3025085" y="3909219"/>
            <a:ext cx="56150" cy="67496"/>
          </a:xfrm>
          <a:custGeom>
            <a:rect b="b" l="l" r="r" t="t"/>
            <a:pathLst>
              <a:path extrusionOk="0" h="311" w="249">
                <a:moveTo>
                  <a:pt x="240" y="141"/>
                </a:moveTo>
                <a:lnTo>
                  <a:pt x="240" y="141"/>
                </a:lnTo>
                <a:cubicBezTo>
                  <a:pt x="27" y="9"/>
                  <a:pt x="27" y="9"/>
                  <a:pt x="27" y="9"/>
                </a:cubicBezTo>
                <a:cubicBezTo>
                  <a:pt x="9" y="0"/>
                  <a:pt x="0" y="9"/>
                  <a:pt x="0" y="26"/>
                </a:cubicBezTo>
                <a:cubicBezTo>
                  <a:pt x="0" y="283"/>
                  <a:pt x="0" y="283"/>
                  <a:pt x="0" y="283"/>
                </a:cubicBezTo>
                <a:cubicBezTo>
                  <a:pt x="0" y="301"/>
                  <a:pt x="9" y="310"/>
                  <a:pt x="27" y="301"/>
                </a:cubicBezTo>
                <a:cubicBezTo>
                  <a:pt x="240" y="168"/>
                  <a:pt x="240" y="168"/>
                  <a:pt x="240" y="168"/>
                </a:cubicBezTo>
                <a:cubicBezTo>
                  <a:pt x="240" y="168"/>
                  <a:pt x="248" y="159"/>
                  <a:pt x="248" y="150"/>
                </a:cubicBezTo>
                <a:lnTo>
                  <a:pt x="240" y="141"/>
                </a:ln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sp>
        <p:nvSpPr>
          <p:cNvPr id="197" name="Google Shape;197;g2b281e86c53_0_245"/>
          <p:cNvSpPr/>
          <p:nvPr/>
        </p:nvSpPr>
        <p:spPr>
          <a:xfrm>
            <a:off x="4082284" y="3906260"/>
            <a:ext cx="67467" cy="73413"/>
          </a:xfrm>
          <a:custGeom>
            <a:rect b="b" l="l" r="r" t="t"/>
            <a:pathLst>
              <a:path extrusionOk="0" h="444" w="390">
                <a:moveTo>
                  <a:pt x="319" y="301"/>
                </a:moveTo>
                <a:lnTo>
                  <a:pt x="319" y="301"/>
                </a:lnTo>
                <a:cubicBezTo>
                  <a:pt x="301" y="301"/>
                  <a:pt x="283" y="301"/>
                  <a:pt x="274" y="310"/>
                </a:cubicBezTo>
                <a:cubicBezTo>
                  <a:pt x="142" y="239"/>
                  <a:pt x="142" y="239"/>
                  <a:pt x="142" y="239"/>
                </a:cubicBezTo>
                <a:cubicBezTo>
                  <a:pt x="142" y="230"/>
                  <a:pt x="142" y="230"/>
                  <a:pt x="142" y="222"/>
                </a:cubicBezTo>
                <a:lnTo>
                  <a:pt x="142" y="213"/>
                </a:lnTo>
                <a:cubicBezTo>
                  <a:pt x="274" y="133"/>
                  <a:pt x="274" y="133"/>
                  <a:pt x="274" y="133"/>
                </a:cubicBezTo>
                <a:cubicBezTo>
                  <a:pt x="283" y="142"/>
                  <a:pt x="301" y="151"/>
                  <a:pt x="319" y="151"/>
                </a:cubicBezTo>
                <a:cubicBezTo>
                  <a:pt x="363" y="151"/>
                  <a:pt x="389" y="115"/>
                  <a:pt x="389" y="70"/>
                </a:cubicBezTo>
                <a:cubicBezTo>
                  <a:pt x="389" y="35"/>
                  <a:pt x="363" y="0"/>
                  <a:pt x="319" y="0"/>
                </a:cubicBezTo>
                <a:cubicBezTo>
                  <a:pt x="274" y="0"/>
                  <a:pt x="248" y="35"/>
                  <a:pt x="248" y="70"/>
                </a:cubicBezTo>
                <a:cubicBezTo>
                  <a:pt x="248" y="80"/>
                  <a:pt x="248" y="80"/>
                  <a:pt x="248" y="89"/>
                </a:cubicBezTo>
                <a:cubicBezTo>
                  <a:pt x="115" y="169"/>
                  <a:pt x="115" y="169"/>
                  <a:pt x="115" y="169"/>
                </a:cubicBezTo>
                <a:cubicBezTo>
                  <a:pt x="107" y="151"/>
                  <a:pt x="88" y="151"/>
                  <a:pt x="70" y="151"/>
                </a:cubicBezTo>
                <a:cubicBezTo>
                  <a:pt x="26" y="151"/>
                  <a:pt x="0" y="186"/>
                  <a:pt x="0" y="222"/>
                </a:cubicBezTo>
                <a:cubicBezTo>
                  <a:pt x="0" y="266"/>
                  <a:pt x="26" y="301"/>
                  <a:pt x="70" y="301"/>
                </a:cubicBezTo>
                <a:cubicBezTo>
                  <a:pt x="88" y="301"/>
                  <a:pt x="107" y="292"/>
                  <a:pt x="115" y="283"/>
                </a:cubicBezTo>
                <a:cubicBezTo>
                  <a:pt x="248" y="363"/>
                  <a:pt x="248" y="363"/>
                  <a:pt x="248" y="363"/>
                </a:cubicBezTo>
                <a:lnTo>
                  <a:pt x="248" y="372"/>
                </a:lnTo>
                <a:cubicBezTo>
                  <a:pt x="248" y="416"/>
                  <a:pt x="274" y="443"/>
                  <a:pt x="319" y="443"/>
                </a:cubicBezTo>
                <a:cubicBezTo>
                  <a:pt x="363" y="443"/>
                  <a:pt x="389" y="416"/>
                  <a:pt x="389" y="372"/>
                </a:cubicBezTo>
                <a:cubicBezTo>
                  <a:pt x="389" y="328"/>
                  <a:pt x="363" y="301"/>
                  <a:pt x="319" y="301"/>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sp>
        <p:nvSpPr>
          <p:cNvPr id="198" name="Google Shape;198;g2b281e86c53_0_245"/>
          <p:cNvSpPr/>
          <p:nvPr/>
        </p:nvSpPr>
        <p:spPr>
          <a:xfrm>
            <a:off x="5008319" y="2279175"/>
            <a:ext cx="1818000" cy="2383800"/>
          </a:xfrm>
          <a:prstGeom prst="roundRect">
            <a:avLst>
              <a:gd fmla="val 8060" name="adj"/>
            </a:avLst>
          </a:prstGeom>
          <a:gradFill>
            <a:gsLst>
              <a:gs pos="0">
                <a:srgbClr val="171616">
                  <a:alpha val="20000"/>
                </a:srgbClr>
              </a:gs>
              <a:gs pos="99000">
                <a:srgbClr val="171616"/>
              </a:gs>
              <a:gs pos="100000">
                <a:srgbClr val="171616"/>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99" name="Google Shape;199;g2b281e86c53_0_245"/>
          <p:cNvSpPr/>
          <p:nvPr/>
        </p:nvSpPr>
        <p:spPr>
          <a:xfrm>
            <a:off x="5121363"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00" name="Google Shape;200;g2b281e86c53_0_245"/>
          <p:cNvSpPr/>
          <p:nvPr/>
        </p:nvSpPr>
        <p:spPr>
          <a:xfrm>
            <a:off x="5475648"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01" name="Google Shape;201;g2b281e86c53_0_245"/>
          <p:cNvSpPr/>
          <p:nvPr/>
        </p:nvSpPr>
        <p:spPr>
          <a:xfrm>
            <a:off x="5829933"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02" name="Google Shape;202;g2b281e86c53_0_245"/>
          <p:cNvSpPr/>
          <p:nvPr/>
        </p:nvSpPr>
        <p:spPr>
          <a:xfrm>
            <a:off x="6184219"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03" name="Google Shape;203;g2b281e86c53_0_245"/>
          <p:cNvSpPr txBox="1"/>
          <p:nvPr/>
        </p:nvSpPr>
        <p:spPr>
          <a:xfrm>
            <a:off x="5047638" y="4213036"/>
            <a:ext cx="1754700" cy="161700"/>
          </a:xfrm>
          <a:prstGeom prst="rect">
            <a:avLst/>
          </a:prstGeom>
          <a:noFill/>
          <a:ln>
            <a:noFill/>
          </a:ln>
        </p:spPr>
        <p:txBody>
          <a:bodyPr anchorCtr="0" anchor="t" bIns="34275" lIns="68575" spcFirstLastPara="1" rIns="68575" wrap="square" tIns="34275">
            <a:spAutoFit/>
          </a:bodyPr>
          <a:lstStyle/>
          <a:p>
            <a:pPr indent="0" lvl="0" marL="0" marR="0" rtl="0" algn="l">
              <a:lnSpc>
                <a:spcPct val="120000"/>
              </a:lnSpc>
              <a:spcBef>
                <a:spcPts val="0"/>
              </a:spcBef>
              <a:spcAft>
                <a:spcPts val="0"/>
              </a:spcAft>
              <a:buClr>
                <a:srgbClr val="000000"/>
              </a:buClr>
              <a:buSzPts val="600"/>
              <a:buFont typeface="Arial"/>
              <a:buNone/>
            </a:pPr>
            <a:r>
              <a:t/>
            </a:r>
            <a:endParaRPr b="0" i="0" sz="600" u="none" cap="none" strike="noStrike">
              <a:solidFill>
                <a:schemeClr val="lt1"/>
              </a:solidFill>
              <a:latin typeface="Inter"/>
              <a:ea typeface="Inter"/>
              <a:cs typeface="Inter"/>
              <a:sym typeface="Inter"/>
            </a:endParaRPr>
          </a:p>
        </p:txBody>
      </p:sp>
      <p:sp>
        <p:nvSpPr>
          <p:cNvPr id="204" name="Google Shape;204;g2b281e86c53_0_245"/>
          <p:cNvSpPr/>
          <p:nvPr/>
        </p:nvSpPr>
        <p:spPr>
          <a:xfrm>
            <a:off x="5557336" y="3913529"/>
            <a:ext cx="77435" cy="58875"/>
          </a:xfrm>
          <a:custGeom>
            <a:rect b="b" l="l" r="r" t="t"/>
            <a:pathLst>
              <a:path extrusionOk="0" h="356" w="444">
                <a:moveTo>
                  <a:pt x="399" y="36"/>
                </a:moveTo>
                <a:lnTo>
                  <a:pt x="399" y="36"/>
                </a:lnTo>
                <a:cubicBezTo>
                  <a:pt x="355" y="0"/>
                  <a:pt x="293" y="0"/>
                  <a:pt x="248" y="36"/>
                </a:cubicBezTo>
                <a:cubicBezTo>
                  <a:pt x="221" y="62"/>
                  <a:pt x="221" y="62"/>
                  <a:pt x="221" y="62"/>
                </a:cubicBezTo>
                <a:cubicBezTo>
                  <a:pt x="195" y="36"/>
                  <a:pt x="195" y="36"/>
                  <a:pt x="195" y="36"/>
                </a:cubicBezTo>
                <a:cubicBezTo>
                  <a:pt x="151" y="0"/>
                  <a:pt x="89" y="0"/>
                  <a:pt x="45" y="36"/>
                </a:cubicBezTo>
                <a:cubicBezTo>
                  <a:pt x="0" y="80"/>
                  <a:pt x="0" y="151"/>
                  <a:pt x="45" y="186"/>
                </a:cubicBezTo>
                <a:cubicBezTo>
                  <a:pt x="221" y="355"/>
                  <a:pt x="221" y="355"/>
                  <a:pt x="221" y="355"/>
                </a:cubicBezTo>
                <a:cubicBezTo>
                  <a:pt x="399" y="186"/>
                  <a:pt x="399" y="186"/>
                  <a:pt x="399" y="186"/>
                </a:cubicBezTo>
                <a:cubicBezTo>
                  <a:pt x="443" y="151"/>
                  <a:pt x="443" y="80"/>
                  <a:pt x="399" y="36"/>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sp>
        <p:nvSpPr>
          <p:cNvPr id="205" name="Google Shape;205;g2b281e86c53_0_245"/>
          <p:cNvSpPr/>
          <p:nvPr/>
        </p:nvSpPr>
        <p:spPr>
          <a:xfrm>
            <a:off x="5910088" y="3906623"/>
            <a:ext cx="80500" cy="72686"/>
          </a:xfrm>
          <a:custGeom>
            <a:rect b="b" l="l" r="r" t="t"/>
            <a:pathLst>
              <a:path extrusionOk="0" h="443" w="461">
                <a:moveTo>
                  <a:pt x="363" y="336"/>
                </a:moveTo>
                <a:lnTo>
                  <a:pt x="363" y="336"/>
                </a:lnTo>
                <a:cubicBezTo>
                  <a:pt x="301" y="310"/>
                  <a:pt x="284" y="292"/>
                  <a:pt x="284" y="248"/>
                </a:cubicBezTo>
                <a:cubicBezTo>
                  <a:pt x="284" y="230"/>
                  <a:pt x="301" y="239"/>
                  <a:pt x="310" y="195"/>
                </a:cubicBezTo>
                <a:cubicBezTo>
                  <a:pt x="310" y="176"/>
                  <a:pt x="328" y="195"/>
                  <a:pt x="328" y="151"/>
                </a:cubicBezTo>
                <a:cubicBezTo>
                  <a:pt x="328" y="132"/>
                  <a:pt x="319" y="132"/>
                  <a:pt x="319" y="132"/>
                </a:cubicBezTo>
                <a:cubicBezTo>
                  <a:pt x="319" y="132"/>
                  <a:pt x="328" y="106"/>
                  <a:pt x="328" y="88"/>
                </a:cubicBezTo>
                <a:cubicBezTo>
                  <a:pt x="328" y="61"/>
                  <a:pt x="319" y="0"/>
                  <a:pt x="230" y="0"/>
                </a:cubicBezTo>
                <a:cubicBezTo>
                  <a:pt x="141" y="0"/>
                  <a:pt x="132" y="61"/>
                  <a:pt x="132" y="88"/>
                </a:cubicBezTo>
                <a:cubicBezTo>
                  <a:pt x="132" y="106"/>
                  <a:pt x="141" y="132"/>
                  <a:pt x="141" y="132"/>
                </a:cubicBezTo>
                <a:cubicBezTo>
                  <a:pt x="141" y="132"/>
                  <a:pt x="132" y="132"/>
                  <a:pt x="132" y="151"/>
                </a:cubicBezTo>
                <a:cubicBezTo>
                  <a:pt x="132" y="195"/>
                  <a:pt x="150" y="176"/>
                  <a:pt x="150" y="195"/>
                </a:cubicBezTo>
                <a:cubicBezTo>
                  <a:pt x="159" y="239"/>
                  <a:pt x="177" y="230"/>
                  <a:pt x="177" y="248"/>
                </a:cubicBezTo>
                <a:cubicBezTo>
                  <a:pt x="177" y="292"/>
                  <a:pt x="159" y="310"/>
                  <a:pt x="97" y="336"/>
                </a:cubicBezTo>
                <a:cubicBezTo>
                  <a:pt x="35" y="354"/>
                  <a:pt x="0" y="380"/>
                  <a:pt x="0" y="398"/>
                </a:cubicBezTo>
                <a:cubicBezTo>
                  <a:pt x="0" y="407"/>
                  <a:pt x="0" y="442"/>
                  <a:pt x="0" y="442"/>
                </a:cubicBezTo>
                <a:cubicBezTo>
                  <a:pt x="230" y="442"/>
                  <a:pt x="230" y="442"/>
                  <a:pt x="230" y="442"/>
                </a:cubicBezTo>
                <a:cubicBezTo>
                  <a:pt x="460" y="442"/>
                  <a:pt x="460" y="442"/>
                  <a:pt x="460" y="442"/>
                </a:cubicBezTo>
                <a:cubicBezTo>
                  <a:pt x="460" y="442"/>
                  <a:pt x="460" y="407"/>
                  <a:pt x="460" y="398"/>
                </a:cubicBezTo>
                <a:cubicBezTo>
                  <a:pt x="460" y="380"/>
                  <a:pt x="425" y="354"/>
                  <a:pt x="363" y="336"/>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sp>
        <p:nvSpPr>
          <p:cNvPr id="206" name="Google Shape;206;g2b281e86c53_0_245"/>
          <p:cNvSpPr/>
          <p:nvPr/>
        </p:nvSpPr>
        <p:spPr>
          <a:xfrm>
            <a:off x="5213692" y="3909219"/>
            <a:ext cx="56150" cy="67496"/>
          </a:xfrm>
          <a:custGeom>
            <a:rect b="b" l="l" r="r" t="t"/>
            <a:pathLst>
              <a:path extrusionOk="0" h="311" w="249">
                <a:moveTo>
                  <a:pt x="240" y="141"/>
                </a:moveTo>
                <a:lnTo>
                  <a:pt x="240" y="141"/>
                </a:lnTo>
                <a:cubicBezTo>
                  <a:pt x="27" y="9"/>
                  <a:pt x="27" y="9"/>
                  <a:pt x="27" y="9"/>
                </a:cubicBezTo>
                <a:cubicBezTo>
                  <a:pt x="9" y="0"/>
                  <a:pt x="0" y="9"/>
                  <a:pt x="0" y="26"/>
                </a:cubicBezTo>
                <a:cubicBezTo>
                  <a:pt x="0" y="283"/>
                  <a:pt x="0" y="283"/>
                  <a:pt x="0" y="283"/>
                </a:cubicBezTo>
                <a:cubicBezTo>
                  <a:pt x="0" y="301"/>
                  <a:pt x="9" y="310"/>
                  <a:pt x="27" y="301"/>
                </a:cubicBezTo>
                <a:cubicBezTo>
                  <a:pt x="240" y="168"/>
                  <a:pt x="240" y="168"/>
                  <a:pt x="240" y="168"/>
                </a:cubicBezTo>
                <a:cubicBezTo>
                  <a:pt x="240" y="168"/>
                  <a:pt x="248" y="159"/>
                  <a:pt x="248" y="150"/>
                </a:cubicBezTo>
                <a:lnTo>
                  <a:pt x="240" y="141"/>
                </a:ln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sp>
        <p:nvSpPr>
          <p:cNvPr id="207" name="Google Shape;207;g2b281e86c53_0_245"/>
          <p:cNvSpPr/>
          <p:nvPr/>
        </p:nvSpPr>
        <p:spPr>
          <a:xfrm>
            <a:off x="6270890" y="3906260"/>
            <a:ext cx="67467" cy="73413"/>
          </a:xfrm>
          <a:custGeom>
            <a:rect b="b" l="l" r="r" t="t"/>
            <a:pathLst>
              <a:path extrusionOk="0" h="444" w="390">
                <a:moveTo>
                  <a:pt x="319" y="301"/>
                </a:moveTo>
                <a:lnTo>
                  <a:pt x="319" y="301"/>
                </a:lnTo>
                <a:cubicBezTo>
                  <a:pt x="301" y="301"/>
                  <a:pt x="283" y="301"/>
                  <a:pt x="274" y="310"/>
                </a:cubicBezTo>
                <a:cubicBezTo>
                  <a:pt x="142" y="239"/>
                  <a:pt x="142" y="239"/>
                  <a:pt x="142" y="239"/>
                </a:cubicBezTo>
                <a:cubicBezTo>
                  <a:pt x="142" y="230"/>
                  <a:pt x="142" y="230"/>
                  <a:pt x="142" y="222"/>
                </a:cubicBezTo>
                <a:lnTo>
                  <a:pt x="142" y="213"/>
                </a:lnTo>
                <a:cubicBezTo>
                  <a:pt x="274" y="133"/>
                  <a:pt x="274" y="133"/>
                  <a:pt x="274" y="133"/>
                </a:cubicBezTo>
                <a:cubicBezTo>
                  <a:pt x="283" y="142"/>
                  <a:pt x="301" y="151"/>
                  <a:pt x="319" y="151"/>
                </a:cubicBezTo>
                <a:cubicBezTo>
                  <a:pt x="363" y="151"/>
                  <a:pt x="389" y="115"/>
                  <a:pt x="389" y="70"/>
                </a:cubicBezTo>
                <a:cubicBezTo>
                  <a:pt x="389" y="35"/>
                  <a:pt x="363" y="0"/>
                  <a:pt x="319" y="0"/>
                </a:cubicBezTo>
                <a:cubicBezTo>
                  <a:pt x="274" y="0"/>
                  <a:pt x="248" y="35"/>
                  <a:pt x="248" y="70"/>
                </a:cubicBezTo>
                <a:cubicBezTo>
                  <a:pt x="248" y="80"/>
                  <a:pt x="248" y="80"/>
                  <a:pt x="248" y="89"/>
                </a:cubicBezTo>
                <a:cubicBezTo>
                  <a:pt x="115" y="169"/>
                  <a:pt x="115" y="169"/>
                  <a:pt x="115" y="169"/>
                </a:cubicBezTo>
                <a:cubicBezTo>
                  <a:pt x="107" y="151"/>
                  <a:pt x="88" y="151"/>
                  <a:pt x="70" y="151"/>
                </a:cubicBezTo>
                <a:cubicBezTo>
                  <a:pt x="26" y="151"/>
                  <a:pt x="0" y="186"/>
                  <a:pt x="0" y="222"/>
                </a:cubicBezTo>
                <a:cubicBezTo>
                  <a:pt x="0" y="266"/>
                  <a:pt x="26" y="301"/>
                  <a:pt x="70" y="301"/>
                </a:cubicBezTo>
                <a:cubicBezTo>
                  <a:pt x="88" y="301"/>
                  <a:pt x="107" y="292"/>
                  <a:pt x="115" y="283"/>
                </a:cubicBezTo>
                <a:cubicBezTo>
                  <a:pt x="248" y="363"/>
                  <a:pt x="248" y="363"/>
                  <a:pt x="248" y="363"/>
                </a:cubicBezTo>
                <a:lnTo>
                  <a:pt x="248" y="372"/>
                </a:lnTo>
                <a:cubicBezTo>
                  <a:pt x="248" y="416"/>
                  <a:pt x="274" y="443"/>
                  <a:pt x="319" y="443"/>
                </a:cubicBezTo>
                <a:cubicBezTo>
                  <a:pt x="363" y="443"/>
                  <a:pt x="389" y="416"/>
                  <a:pt x="389" y="372"/>
                </a:cubicBezTo>
                <a:cubicBezTo>
                  <a:pt x="389" y="328"/>
                  <a:pt x="363" y="301"/>
                  <a:pt x="319" y="301"/>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cxnSp>
        <p:nvCxnSpPr>
          <p:cNvPr id="208" name="Google Shape;208;g2b281e86c53_0_245"/>
          <p:cNvCxnSpPr/>
          <p:nvPr/>
        </p:nvCxnSpPr>
        <p:spPr>
          <a:xfrm>
            <a:off x="752638" y="4161267"/>
            <a:ext cx="1559100" cy="0"/>
          </a:xfrm>
          <a:prstGeom prst="straightConnector1">
            <a:avLst/>
          </a:prstGeom>
          <a:noFill/>
          <a:ln cap="rnd" cmpd="sng" w="44450">
            <a:solidFill>
              <a:srgbClr val="E50914">
                <a:alpha val="40000"/>
              </a:srgbClr>
            </a:solidFill>
            <a:prstDash val="solid"/>
            <a:miter lim="800000"/>
            <a:headEnd len="sm" w="sm" type="none"/>
            <a:tailEnd len="sm" w="sm" type="none"/>
          </a:ln>
        </p:spPr>
      </p:cxnSp>
      <p:cxnSp>
        <p:nvCxnSpPr>
          <p:cNvPr id="209" name="Google Shape;209;g2b281e86c53_0_245"/>
          <p:cNvCxnSpPr/>
          <p:nvPr/>
        </p:nvCxnSpPr>
        <p:spPr>
          <a:xfrm>
            <a:off x="752638" y="4162505"/>
            <a:ext cx="471000" cy="0"/>
          </a:xfrm>
          <a:prstGeom prst="straightConnector1">
            <a:avLst/>
          </a:prstGeom>
          <a:noFill/>
          <a:ln cap="rnd" cmpd="sng" w="44450">
            <a:solidFill>
              <a:srgbClr val="E50914"/>
            </a:solidFill>
            <a:prstDash val="solid"/>
            <a:miter lim="800000"/>
            <a:headEnd len="sm" w="sm" type="none"/>
            <a:tailEnd len="sm" w="sm" type="none"/>
          </a:ln>
        </p:spPr>
      </p:cxnSp>
      <p:cxnSp>
        <p:nvCxnSpPr>
          <p:cNvPr id="210" name="Google Shape;210;g2b281e86c53_0_245"/>
          <p:cNvCxnSpPr/>
          <p:nvPr/>
        </p:nvCxnSpPr>
        <p:spPr>
          <a:xfrm>
            <a:off x="2941888" y="4161267"/>
            <a:ext cx="1559100" cy="0"/>
          </a:xfrm>
          <a:prstGeom prst="straightConnector1">
            <a:avLst/>
          </a:prstGeom>
          <a:noFill/>
          <a:ln cap="rnd" cmpd="sng" w="44450">
            <a:solidFill>
              <a:srgbClr val="E50914">
                <a:alpha val="40000"/>
              </a:srgbClr>
            </a:solidFill>
            <a:prstDash val="solid"/>
            <a:miter lim="800000"/>
            <a:headEnd len="sm" w="sm" type="none"/>
            <a:tailEnd len="sm" w="sm" type="none"/>
          </a:ln>
        </p:spPr>
      </p:cxnSp>
      <p:cxnSp>
        <p:nvCxnSpPr>
          <p:cNvPr id="211" name="Google Shape;211;g2b281e86c53_0_245"/>
          <p:cNvCxnSpPr/>
          <p:nvPr/>
        </p:nvCxnSpPr>
        <p:spPr>
          <a:xfrm>
            <a:off x="2941888" y="4162505"/>
            <a:ext cx="940200" cy="0"/>
          </a:xfrm>
          <a:prstGeom prst="straightConnector1">
            <a:avLst/>
          </a:prstGeom>
          <a:noFill/>
          <a:ln cap="rnd" cmpd="sng" w="44450">
            <a:solidFill>
              <a:srgbClr val="E50914"/>
            </a:solidFill>
            <a:prstDash val="solid"/>
            <a:miter lim="800000"/>
            <a:headEnd len="sm" w="sm" type="none"/>
            <a:tailEnd len="sm" w="sm" type="none"/>
          </a:ln>
        </p:spPr>
      </p:cxnSp>
      <p:cxnSp>
        <p:nvCxnSpPr>
          <p:cNvPr id="212" name="Google Shape;212;g2b281e86c53_0_245"/>
          <p:cNvCxnSpPr/>
          <p:nvPr/>
        </p:nvCxnSpPr>
        <p:spPr>
          <a:xfrm>
            <a:off x="5121363" y="4161267"/>
            <a:ext cx="1559100" cy="0"/>
          </a:xfrm>
          <a:prstGeom prst="straightConnector1">
            <a:avLst/>
          </a:prstGeom>
          <a:noFill/>
          <a:ln cap="rnd" cmpd="sng" w="44450">
            <a:solidFill>
              <a:srgbClr val="E50914">
                <a:alpha val="40000"/>
              </a:srgbClr>
            </a:solidFill>
            <a:prstDash val="solid"/>
            <a:miter lim="800000"/>
            <a:headEnd len="sm" w="sm" type="none"/>
            <a:tailEnd len="sm" w="sm" type="none"/>
          </a:ln>
        </p:spPr>
      </p:cxnSp>
      <p:cxnSp>
        <p:nvCxnSpPr>
          <p:cNvPr id="213" name="Google Shape;213;g2b281e86c53_0_245"/>
          <p:cNvCxnSpPr/>
          <p:nvPr/>
        </p:nvCxnSpPr>
        <p:spPr>
          <a:xfrm>
            <a:off x="5121363" y="4162505"/>
            <a:ext cx="148500" cy="0"/>
          </a:xfrm>
          <a:prstGeom prst="straightConnector1">
            <a:avLst/>
          </a:prstGeom>
          <a:noFill/>
          <a:ln cap="rnd" cmpd="sng" w="44450">
            <a:solidFill>
              <a:srgbClr val="E50914"/>
            </a:solidFill>
            <a:prstDash val="solid"/>
            <a:miter lim="800000"/>
            <a:headEnd len="sm" w="sm" type="none"/>
            <a:tailEnd len="sm" w="sm" type="none"/>
          </a:ln>
        </p:spPr>
      </p:cxnSp>
      <p:sp>
        <p:nvSpPr>
          <p:cNvPr id="214" name="Google Shape;214;g2b281e86c53_0_245"/>
          <p:cNvSpPr txBox="1"/>
          <p:nvPr/>
        </p:nvSpPr>
        <p:spPr>
          <a:xfrm>
            <a:off x="670432" y="3631063"/>
            <a:ext cx="5871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chemeClr val="lt1"/>
                </a:solidFill>
                <a:latin typeface="Inter"/>
                <a:ea typeface="Inter"/>
                <a:cs typeface="Inter"/>
                <a:sym typeface="Inter"/>
              </a:rPr>
              <a:t>NARCOS</a:t>
            </a:r>
            <a:endParaRPr b="0" i="0" sz="1100" u="none" cap="none" strike="noStrike">
              <a:solidFill>
                <a:srgbClr val="000000"/>
              </a:solidFill>
              <a:latin typeface="Arial"/>
              <a:ea typeface="Arial"/>
              <a:cs typeface="Arial"/>
              <a:sym typeface="Arial"/>
            </a:endParaRPr>
          </a:p>
        </p:txBody>
      </p:sp>
      <p:sp>
        <p:nvSpPr>
          <p:cNvPr id="215" name="Google Shape;215;g2b281e86c53_0_245"/>
          <p:cNvSpPr txBox="1"/>
          <p:nvPr/>
        </p:nvSpPr>
        <p:spPr>
          <a:xfrm>
            <a:off x="2860850" y="3631075"/>
            <a:ext cx="6201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chemeClr val="lt1"/>
                </a:solidFill>
                <a:latin typeface="Inter"/>
                <a:ea typeface="Inter"/>
                <a:cs typeface="Inter"/>
                <a:sym typeface="Inter"/>
              </a:rPr>
              <a:t>ARCANE</a:t>
            </a:r>
            <a:endParaRPr b="0" i="0" sz="1100" u="none" cap="none" strike="noStrike">
              <a:solidFill>
                <a:srgbClr val="000000"/>
              </a:solidFill>
              <a:latin typeface="Arial"/>
              <a:ea typeface="Arial"/>
              <a:cs typeface="Arial"/>
              <a:sym typeface="Arial"/>
            </a:endParaRPr>
          </a:p>
        </p:txBody>
      </p:sp>
      <p:sp>
        <p:nvSpPr>
          <p:cNvPr id="216" name="Google Shape;216;g2b281e86c53_0_245"/>
          <p:cNvSpPr txBox="1"/>
          <p:nvPr/>
        </p:nvSpPr>
        <p:spPr>
          <a:xfrm>
            <a:off x="5050064" y="3631063"/>
            <a:ext cx="10209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chemeClr val="lt1"/>
                </a:solidFill>
                <a:latin typeface="Inter"/>
                <a:ea typeface="Inter"/>
                <a:cs typeface="Inter"/>
                <a:sym typeface="Inter"/>
              </a:rPr>
              <a:t>COWBOY BEBOP</a:t>
            </a:r>
            <a:endParaRPr b="0" i="0" sz="1100" u="none" cap="none" strike="noStrike">
              <a:solidFill>
                <a:srgbClr val="000000"/>
              </a:solidFill>
              <a:latin typeface="Arial"/>
              <a:ea typeface="Arial"/>
              <a:cs typeface="Arial"/>
              <a:sym typeface="Arial"/>
            </a:endParaRPr>
          </a:p>
        </p:txBody>
      </p:sp>
      <p:sp>
        <p:nvSpPr>
          <p:cNvPr id="217" name="Google Shape;217;g2b281e86c53_0_245"/>
          <p:cNvSpPr/>
          <p:nvPr/>
        </p:nvSpPr>
        <p:spPr>
          <a:xfrm>
            <a:off x="7196925" y="2279175"/>
            <a:ext cx="1818000" cy="2383800"/>
          </a:xfrm>
          <a:prstGeom prst="roundRect">
            <a:avLst>
              <a:gd fmla="val 8060" name="adj"/>
            </a:avLst>
          </a:prstGeom>
          <a:gradFill>
            <a:gsLst>
              <a:gs pos="0">
                <a:srgbClr val="171616">
                  <a:alpha val="20000"/>
                </a:srgbClr>
              </a:gs>
              <a:gs pos="99000">
                <a:srgbClr val="171616"/>
              </a:gs>
              <a:gs pos="100000">
                <a:srgbClr val="171616"/>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18" name="Google Shape;218;g2b281e86c53_0_245"/>
          <p:cNvSpPr/>
          <p:nvPr/>
        </p:nvSpPr>
        <p:spPr>
          <a:xfrm>
            <a:off x="7315604"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19" name="Google Shape;219;g2b281e86c53_0_245"/>
          <p:cNvSpPr/>
          <p:nvPr/>
        </p:nvSpPr>
        <p:spPr>
          <a:xfrm>
            <a:off x="7669890"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20" name="Google Shape;220;g2b281e86c53_0_245"/>
          <p:cNvSpPr/>
          <p:nvPr/>
        </p:nvSpPr>
        <p:spPr>
          <a:xfrm>
            <a:off x="8024175"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21" name="Google Shape;221;g2b281e86c53_0_245"/>
          <p:cNvSpPr/>
          <p:nvPr/>
        </p:nvSpPr>
        <p:spPr>
          <a:xfrm>
            <a:off x="8378460"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22" name="Google Shape;222;g2b281e86c53_0_245"/>
          <p:cNvSpPr txBox="1"/>
          <p:nvPr/>
        </p:nvSpPr>
        <p:spPr>
          <a:xfrm>
            <a:off x="7241879" y="4213036"/>
            <a:ext cx="1754700" cy="161700"/>
          </a:xfrm>
          <a:prstGeom prst="rect">
            <a:avLst/>
          </a:prstGeom>
          <a:noFill/>
          <a:ln>
            <a:noFill/>
          </a:ln>
        </p:spPr>
        <p:txBody>
          <a:bodyPr anchorCtr="0" anchor="t" bIns="34275" lIns="68575" spcFirstLastPara="1" rIns="68575" wrap="square" tIns="34275">
            <a:spAutoFit/>
          </a:bodyPr>
          <a:lstStyle/>
          <a:p>
            <a:pPr indent="0" lvl="0" marL="0" marR="0" rtl="0" algn="l">
              <a:lnSpc>
                <a:spcPct val="120000"/>
              </a:lnSpc>
              <a:spcBef>
                <a:spcPts val="0"/>
              </a:spcBef>
              <a:spcAft>
                <a:spcPts val="0"/>
              </a:spcAft>
              <a:buClr>
                <a:srgbClr val="000000"/>
              </a:buClr>
              <a:buSzPts val="600"/>
              <a:buFont typeface="Arial"/>
              <a:buNone/>
            </a:pPr>
            <a:r>
              <a:t/>
            </a:r>
            <a:endParaRPr b="0" i="0" sz="600" u="none" cap="none" strike="noStrike">
              <a:solidFill>
                <a:schemeClr val="lt1"/>
              </a:solidFill>
              <a:latin typeface="Inter"/>
              <a:ea typeface="Inter"/>
              <a:cs typeface="Inter"/>
              <a:sym typeface="Inter"/>
            </a:endParaRPr>
          </a:p>
        </p:txBody>
      </p:sp>
      <p:sp>
        <p:nvSpPr>
          <p:cNvPr id="223" name="Google Shape;223;g2b281e86c53_0_245"/>
          <p:cNvSpPr/>
          <p:nvPr/>
        </p:nvSpPr>
        <p:spPr>
          <a:xfrm>
            <a:off x="7751577" y="3913529"/>
            <a:ext cx="77435" cy="58875"/>
          </a:xfrm>
          <a:custGeom>
            <a:rect b="b" l="l" r="r" t="t"/>
            <a:pathLst>
              <a:path extrusionOk="0" h="356" w="444">
                <a:moveTo>
                  <a:pt x="399" y="36"/>
                </a:moveTo>
                <a:lnTo>
                  <a:pt x="399" y="36"/>
                </a:lnTo>
                <a:cubicBezTo>
                  <a:pt x="355" y="0"/>
                  <a:pt x="293" y="0"/>
                  <a:pt x="248" y="36"/>
                </a:cubicBezTo>
                <a:cubicBezTo>
                  <a:pt x="221" y="62"/>
                  <a:pt x="221" y="62"/>
                  <a:pt x="221" y="62"/>
                </a:cubicBezTo>
                <a:cubicBezTo>
                  <a:pt x="195" y="36"/>
                  <a:pt x="195" y="36"/>
                  <a:pt x="195" y="36"/>
                </a:cubicBezTo>
                <a:cubicBezTo>
                  <a:pt x="151" y="0"/>
                  <a:pt x="89" y="0"/>
                  <a:pt x="45" y="36"/>
                </a:cubicBezTo>
                <a:cubicBezTo>
                  <a:pt x="0" y="80"/>
                  <a:pt x="0" y="151"/>
                  <a:pt x="45" y="186"/>
                </a:cubicBezTo>
                <a:cubicBezTo>
                  <a:pt x="221" y="355"/>
                  <a:pt x="221" y="355"/>
                  <a:pt x="221" y="355"/>
                </a:cubicBezTo>
                <a:cubicBezTo>
                  <a:pt x="399" y="186"/>
                  <a:pt x="399" y="186"/>
                  <a:pt x="399" y="186"/>
                </a:cubicBezTo>
                <a:cubicBezTo>
                  <a:pt x="443" y="151"/>
                  <a:pt x="443" y="80"/>
                  <a:pt x="399" y="36"/>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sp>
        <p:nvSpPr>
          <p:cNvPr id="224" name="Google Shape;224;g2b281e86c53_0_245"/>
          <p:cNvSpPr/>
          <p:nvPr/>
        </p:nvSpPr>
        <p:spPr>
          <a:xfrm>
            <a:off x="8104329" y="3906623"/>
            <a:ext cx="80500" cy="72686"/>
          </a:xfrm>
          <a:custGeom>
            <a:rect b="b" l="l" r="r" t="t"/>
            <a:pathLst>
              <a:path extrusionOk="0" h="443" w="461">
                <a:moveTo>
                  <a:pt x="363" y="336"/>
                </a:moveTo>
                <a:lnTo>
                  <a:pt x="363" y="336"/>
                </a:lnTo>
                <a:cubicBezTo>
                  <a:pt x="301" y="310"/>
                  <a:pt x="284" y="292"/>
                  <a:pt x="284" y="248"/>
                </a:cubicBezTo>
                <a:cubicBezTo>
                  <a:pt x="284" y="230"/>
                  <a:pt x="301" y="239"/>
                  <a:pt x="310" y="195"/>
                </a:cubicBezTo>
                <a:cubicBezTo>
                  <a:pt x="310" y="176"/>
                  <a:pt x="328" y="195"/>
                  <a:pt x="328" y="151"/>
                </a:cubicBezTo>
                <a:cubicBezTo>
                  <a:pt x="328" y="132"/>
                  <a:pt x="319" y="132"/>
                  <a:pt x="319" y="132"/>
                </a:cubicBezTo>
                <a:cubicBezTo>
                  <a:pt x="319" y="132"/>
                  <a:pt x="328" y="106"/>
                  <a:pt x="328" y="88"/>
                </a:cubicBezTo>
                <a:cubicBezTo>
                  <a:pt x="328" y="61"/>
                  <a:pt x="319" y="0"/>
                  <a:pt x="230" y="0"/>
                </a:cubicBezTo>
                <a:cubicBezTo>
                  <a:pt x="141" y="0"/>
                  <a:pt x="132" y="61"/>
                  <a:pt x="132" y="88"/>
                </a:cubicBezTo>
                <a:cubicBezTo>
                  <a:pt x="132" y="106"/>
                  <a:pt x="141" y="132"/>
                  <a:pt x="141" y="132"/>
                </a:cubicBezTo>
                <a:cubicBezTo>
                  <a:pt x="141" y="132"/>
                  <a:pt x="132" y="132"/>
                  <a:pt x="132" y="151"/>
                </a:cubicBezTo>
                <a:cubicBezTo>
                  <a:pt x="132" y="195"/>
                  <a:pt x="150" y="176"/>
                  <a:pt x="150" y="195"/>
                </a:cubicBezTo>
                <a:cubicBezTo>
                  <a:pt x="159" y="239"/>
                  <a:pt x="177" y="230"/>
                  <a:pt x="177" y="248"/>
                </a:cubicBezTo>
                <a:cubicBezTo>
                  <a:pt x="177" y="292"/>
                  <a:pt x="159" y="310"/>
                  <a:pt x="97" y="336"/>
                </a:cubicBezTo>
                <a:cubicBezTo>
                  <a:pt x="35" y="354"/>
                  <a:pt x="0" y="380"/>
                  <a:pt x="0" y="398"/>
                </a:cubicBezTo>
                <a:cubicBezTo>
                  <a:pt x="0" y="407"/>
                  <a:pt x="0" y="442"/>
                  <a:pt x="0" y="442"/>
                </a:cubicBezTo>
                <a:cubicBezTo>
                  <a:pt x="230" y="442"/>
                  <a:pt x="230" y="442"/>
                  <a:pt x="230" y="442"/>
                </a:cubicBezTo>
                <a:cubicBezTo>
                  <a:pt x="460" y="442"/>
                  <a:pt x="460" y="442"/>
                  <a:pt x="460" y="442"/>
                </a:cubicBezTo>
                <a:cubicBezTo>
                  <a:pt x="460" y="442"/>
                  <a:pt x="460" y="407"/>
                  <a:pt x="460" y="398"/>
                </a:cubicBezTo>
                <a:cubicBezTo>
                  <a:pt x="460" y="380"/>
                  <a:pt x="425" y="354"/>
                  <a:pt x="363" y="336"/>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sp>
        <p:nvSpPr>
          <p:cNvPr id="225" name="Google Shape;225;g2b281e86c53_0_245"/>
          <p:cNvSpPr/>
          <p:nvPr/>
        </p:nvSpPr>
        <p:spPr>
          <a:xfrm>
            <a:off x="7407933" y="3909219"/>
            <a:ext cx="56150" cy="67496"/>
          </a:xfrm>
          <a:custGeom>
            <a:rect b="b" l="l" r="r" t="t"/>
            <a:pathLst>
              <a:path extrusionOk="0" h="311" w="249">
                <a:moveTo>
                  <a:pt x="240" y="141"/>
                </a:moveTo>
                <a:lnTo>
                  <a:pt x="240" y="141"/>
                </a:lnTo>
                <a:cubicBezTo>
                  <a:pt x="27" y="9"/>
                  <a:pt x="27" y="9"/>
                  <a:pt x="27" y="9"/>
                </a:cubicBezTo>
                <a:cubicBezTo>
                  <a:pt x="9" y="0"/>
                  <a:pt x="0" y="9"/>
                  <a:pt x="0" y="26"/>
                </a:cubicBezTo>
                <a:cubicBezTo>
                  <a:pt x="0" y="283"/>
                  <a:pt x="0" y="283"/>
                  <a:pt x="0" y="283"/>
                </a:cubicBezTo>
                <a:cubicBezTo>
                  <a:pt x="0" y="301"/>
                  <a:pt x="9" y="310"/>
                  <a:pt x="27" y="301"/>
                </a:cubicBezTo>
                <a:cubicBezTo>
                  <a:pt x="240" y="168"/>
                  <a:pt x="240" y="168"/>
                  <a:pt x="240" y="168"/>
                </a:cubicBezTo>
                <a:cubicBezTo>
                  <a:pt x="240" y="168"/>
                  <a:pt x="248" y="159"/>
                  <a:pt x="248" y="150"/>
                </a:cubicBezTo>
                <a:lnTo>
                  <a:pt x="240" y="141"/>
                </a:ln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sp>
        <p:nvSpPr>
          <p:cNvPr id="226" name="Google Shape;226;g2b281e86c53_0_245"/>
          <p:cNvSpPr/>
          <p:nvPr/>
        </p:nvSpPr>
        <p:spPr>
          <a:xfrm>
            <a:off x="8465132" y="3906260"/>
            <a:ext cx="67467" cy="73413"/>
          </a:xfrm>
          <a:custGeom>
            <a:rect b="b" l="l" r="r" t="t"/>
            <a:pathLst>
              <a:path extrusionOk="0" h="444" w="390">
                <a:moveTo>
                  <a:pt x="319" y="301"/>
                </a:moveTo>
                <a:lnTo>
                  <a:pt x="319" y="301"/>
                </a:lnTo>
                <a:cubicBezTo>
                  <a:pt x="301" y="301"/>
                  <a:pt x="283" y="301"/>
                  <a:pt x="274" y="310"/>
                </a:cubicBezTo>
                <a:cubicBezTo>
                  <a:pt x="142" y="239"/>
                  <a:pt x="142" y="239"/>
                  <a:pt x="142" y="239"/>
                </a:cubicBezTo>
                <a:cubicBezTo>
                  <a:pt x="142" y="230"/>
                  <a:pt x="142" y="230"/>
                  <a:pt x="142" y="222"/>
                </a:cubicBezTo>
                <a:lnTo>
                  <a:pt x="142" y="213"/>
                </a:lnTo>
                <a:cubicBezTo>
                  <a:pt x="274" y="133"/>
                  <a:pt x="274" y="133"/>
                  <a:pt x="274" y="133"/>
                </a:cubicBezTo>
                <a:cubicBezTo>
                  <a:pt x="283" y="142"/>
                  <a:pt x="301" y="151"/>
                  <a:pt x="319" y="151"/>
                </a:cubicBezTo>
                <a:cubicBezTo>
                  <a:pt x="363" y="151"/>
                  <a:pt x="389" y="115"/>
                  <a:pt x="389" y="70"/>
                </a:cubicBezTo>
                <a:cubicBezTo>
                  <a:pt x="389" y="35"/>
                  <a:pt x="363" y="0"/>
                  <a:pt x="319" y="0"/>
                </a:cubicBezTo>
                <a:cubicBezTo>
                  <a:pt x="274" y="0"/>
                  <a:pt x="248" y="35"/>
                  <a:pt x="248" y="70"/>
                </a:cubicBezTo>
                <a:cubicBezTo>
                  <a:pt x="248" y="80"/>
                  <a:pt x="248" y="80"/>
                  <a:pt x="248" y="89"/>
                </a:cubicBezTo>
                <a:cubicBezTo>
                  <a:pt x="115" y="169"/>
                  <a:pt x="115" y="169"/>
                  <a:pt x="115" y="169"/>
                </a:cubicBezTo>
                <a:cubicBezTo>
                  <a:pt x="107" y="151"/>
                  <a:pt x="88" y="151"/>
                  <a:pt x="70" y="151"/>
                </a:cubicBezTo>
                <a:cubicBezTo>
                  <a:pt x="26" y="151"/>
                  <a:pt x="0" y="186"/>
                  <a:pt x="0" y="222"/>
                </a:cubicBezTo>
                <a:cubicBezTo>
                  <a:pt x="0" y="266"/>
                  <a:pt x="26" y="301"/>
                  <a:pt x="70" y="301"/>
                </a:cubicBezTo>
                <a:cubicBezTo>
                  <a:pt x="88" y="301"/>
                  <a:pt x="107" y="292"/>
                  <a:pt x="115" y="283"/>
                </a:cubicBezTo>
                <a:cubicBezTo>
                  <a:pt x="248" y="363"/>
                  <a:pt x="248" y="363"/>
                  <a:pt x="248" y="363"/>
                </a:cubicBezTo>
                <a:lnTo>
                  <a:pt x="248" y="372"/>
                </a:lnTo>
                <a:cubicBezTo>
                  <a:pt x="248" y="416"/>
                  <a:pt x="274" y="443"/>
                  <a:pt x="319" y="443"/>
                </a:cubicBezTo>
                <a:cubicBezTo>
                  <a:pt x="363" y="443"/>
                  <a:pt x="389" y="416"/>
                  <a:pt x="389" y="372"/>
                </a:cubicBezTo>
                <a:cubicBezTo>
                  <a:pt x="389" y="328"/>
                  <a:pt x="363" y="301"/>
                  <a:pt x="319" y="301"/>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cxnSp>
        <p:nvCxnSpPr>
          <p:cNvPr id="227" name="Google Shape;227;g2b281e86c53_0_245"/>
          <p:cNvCxnSpPr/>
          <p:nvPr/>
        </p:nvCxnSpPr>
        <p:spPr>
          <a:xfrm>
            <a:off x="7324736" y="4161267"/>
            <a:ext cx="1559100" cy="0"/>
          </a:xfrm>
          <a:prstGeom prst="straightConnector1">
            <a:avLst/>
          </a:prstGeom>
          <a:noFill/>
          <a:ln cap="rnd" cmpd="sng" w="44450">
            <a:solidFill>
              <a:srgbClr val="E50914">
                <a:alpha val="40000"/>
              </a:srgbClr>
            </a:solidFill>
            <a:prstDash val="solid"/>
            <a:miter lim="800000"/>
            <a:headEnd len="sm" w="sm" type="none"/>
            <a:tailEnd len="sm" w="sm" type="none"/>
          </a:ln>
        </p:spPr>
      </p:cxnSp>
      <p:cxnSp>
        <p:nvCxnSpPr>
          <p:cNvPr id="228" name="Google Shape;228;g2b281e86c53_0_245"/>
          <p:cNvCxnSpPr/>
          <p:nvPr/>
        </p:nvCxnSpPr>
        <p:spPr>
          <a:xfrm>
            <a:off x="7324736" y="4162505"/>
            <a:ext cx="1294500" cy="0"/>
          </a:xfrm>
          <a:prstGeom prst="straightConnector1">
            <a:avLst/>
          </a:prstGeom>
          <a:noFill/>
          <a:ln cap="rnd" cmpd="sng" w="44450">
            <a:solidFill>
              <a:srgbClr val="E50914"/>
            </a:solidFill>
            <a:prstDash val="solid"/>
            <a:miter lim="800000"/>
            <a:headEnd len="sm" w="sm" type="none"/>
            <a:tailEnd len="sm" w="sm" type="none"/>
          </a:ln>
        </p:spPr>
      </p:cxnSp>
      <p:sp>
        <p:nvSpPr>
          <p:cNvPr id="229" name="Google Shape;229;g2b281e86c53_0_245"/>
          <p:cNvSpPr txBox="1"/>
          <p:nvPr/>
        </p:nvSpPr>
        <p:spPr>
          <a:xfrm>
            <a:off x="7248073" y="3631063"/>
            <a:ext cx="6201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chemeClr val="lt1"/>
                </a:solidFill>
                <a:latin typeface="Inter"/>
                <a:ea typeface="Inter"/>
                <a:cs typeface="Inter"/>
                <a:sym typeface="Inter"/>
              </a:rPr>
              <a:t>LUCIFER</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233" name="Shape 233"/>
        <p:cNvGrpSpPr/>
        <p:nvPr/>
      </p:nvGrpSpPr>
      <p:grpSpPr>
        <a:xfrm>
          <a:off x="0" y="0"/>
          <a:ext cx="0" cy="0"/>
          <a:chOff x="0" y="0"/>
          <a:chExt cx="0" cy="0"/>
        </a:xfrm>
      </p:grpSpPr>
      <p:sp>
        <p:nvSpPr>
          <p:cNvPr id="234" name="Google Shape;234;g2b281e86c53_0_343"/>
          <p:cNvSpPr txBox="1"/>
          <p:nvPr/>
        </p:nvSpPr>
        <p:spPr>
          <a:xfrm>
            <a:off x="598885" y="324824"/>
            <a:ext cx="4032600" cy="4386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SzPts val="2400"/>
              <a:buFont typeface="Arial"/>
              <a:buNone/>
            </a:pPr>
            <a:r>
              <a:rPr b="1" lang="en" sz="2400">
                <a:solidFill>
                  <a:schemeClr val="lt1"/>
                </a:solidFill>
                <a:latin typeface="Inter"/>
                <a:ea typeface="Inter"/>
                <a:cs typeface="Inter"/>
                <a:sym typeface="Inter"/>
              </a:rPr>
              <a:t>NETWORK LAYOUT</a:t>
            </a:r>
            <a:endParaRPr b="1" sz="2400">
              <a:solidFill>
                <a:schemeClr val="lt1"/>
              </a:solidFill>
              <a:latin typeface="Inter"/>
              <a:ea typeface="Inter"/>
              <a:cs typeface="Inter"/>
              <a:sym typeface="Inter"/>
            </a:endParaRPr>
          </a:p>
        </p:txBody>
      </p:sp>
      <p:sp>
        <p:nvSpPr>
          <p:cNvPr id="235" name="Google Shape;235;g2b281e86c53_0_343"/>
          <p:cNvSpPr txBox="1"/>
          <p:nvPr/>
        </p:nvSpPr>
        <p:spPr>
          <a:xfrm>
            <a:off x="631069" y="819906"/>
            <a:ext cx="7857000" cy="1197600"/>
          </a:xfrm>
          <a:prstGeom prst="rect">
            <a:avLst/>
          </a:prstGeom>
          <a:noFill/>
          <a:ln>
            <a:noFill/>
          </a:ln>
        </p:spPr>
        <p:txBody>
          <a:bodyPr anchorCtr="0" anchor="t" bIns="34275" lIns="68575" spcFirstLastPara="1" rIns="68575" wrap="square" tIns="34275">
            <a:spAutoFit/>
          </a:bodyPr>
          <a:lstStyle/>
          <a:p>
            <a:pPr indent="-298450" lvl="0" marL="457200" rtl="0" algn="l">
              <a:lnSpc>
                <a:spcPct val="130000"/>
              </a:lnSpc>
              <a:spcBef>
                <a:spcPts val="0"/>
              </a:spcBef>
              <a:spcAft>
                <a:spcPts val="0"/>
              </a:spcAft>
              <a:buClr>
                <a:schemeClr val="lt1"/>
              </a:buClr>
              <a:buSzPts val="1100"/>
              <a:buChar char="●"/>
            </a:pPr>
            <a:r>
              <a:rPr lang="en" sz="1100">
                <a:solidFill>
                  <a:schemeClr val="lt1"/>
                </a:solidFill>
                <a:latin typeface="Inter Light"/>
                <a:ea typeface="Inter Light"/>
                <a:cs typeface="Inter Light"/>
                <a:sym typeface="Inter Light"/>
              </a:rPr>
              <a:t>Different Colors differentiate </a:t>
            </a:r>
            <a:r>
              <a:rPr b="1" lang="en" sz="1100">
                <a:solidFill>
                  <a:schemeClr val="lt1"/>
                </a:solidFill>
                <a:latin typeface="Inter"/>
                <a:ea typeface="Inter"/>
                <a:cs typeface="Inter"/>
                <a:sym typeface="Inter"/>
              </a:rPr>
              <a:t>Actors/Actresses</a:t>
            </a:r>
            <a:r>
              <a:rPr lang="en" sz="1100">
                <a:solidFill>
                  <a:schemeClr val="lt1"/>
                </a:solidFill>
                <a:latin typeface="Inter Light"/>
                <a:ea typeface="Inter Light"/>
                <a:cs typeface="Inter Light"/>
                <a:sym typeface="Inter Light"/>
              </a:rPr>
              <a:t> from </a:t>
            </a:r>
            <a:r>
              <a:rPr b="1" lang="en" sz="1100">
                <a:solidFill>
                  <a:schemeClr val="lt1"/>
                </a:solidFill>
                <a:latin typeface="Inter"/>
                <a:ea typeface="Inter"/>
                <a:cs typeface="Inter"/>
                <a:sym typeface="Inter"/>
              </a:rPr>
              <a:t>Directors</a:t>
            </a:r>
            <a:endParaRPr b="1" sz="1100">
              <a:solidFill>
                <a:schemeClr val="lt1"/>
              </a:solidFill>
              <a:latin typeface="Inter"/>
              <a:ea typeface="Inter"/>
              <a:cs typeface="Inter"/>
              <a:sym typeface="Inter"/>
            </a:endParaRPr>
          </a:p>
          <a:p>
            <a:pPr indent="-298450" lvl="0" marL="457200" rtl="0" algn="l">
              <a:lnSpc>
                <a:spcPct val="130000"/>
              </a:lnSpc>
              <a:spcBef>
                <a:spcPts val="0"/>
              </a:spcBef>
              <a:spcAft>
                <a:spcPts val="0"/>
              </a:spcAft>
              <a:buClr>
                <a:schemeClr val="lt1"/>
              </a:buClr>
              <a:buSzPts val="1100"/>
              <a:buFont typeface="Inter Light"/>
              <a:buChar char="●"/>
            </a:pPr>
            <a:r>
              <a:rPr lang="en" sz="1100">
                <a:solidFill>
                  <a:schemeClr val="lt1"/>
                </a:solidFill>
                <a:latin typeface="Inter Light"/>
                <a:ea typeface="Inter Light"/>
                <a:cs typeface="Inter Light"/>
                <a:sym typeface="Inter Light"/>
              </a:rPr>
              <a:t>Different Sizes reflect duration of movies.</a:t>
            </a:r>
            <a:endParaRPr sz="1100">
              <a:solidFill>
                <a:schemeClr val="lt1"/>
              </a:solidFill>
              <a:latin typeface="Inter Light"/>
              <a:ea typeface="Inter Light"/>
              <a:cs typeface="Inter Light"/>
              <a:sym typeface="Inter Light"/>
            </a:endParaRPr>
          </a:p>
          <a:p>
            <a:pPr indent="-298450" lvl="0" marL="457200" rtl="0" algn="l">
              <a:lnSpc>
                <a:spcPct val="130000"/>
              </a:lnSpc>
              <a:spcBef>
                <a:spcPts val="0"/>
              </a:spcBef>
              <a:spcAft>
                <a:spcPts val="0"/>
              </a:spcAft>
              <a:buClr>
                <a:schemeClr val="lt1"/>
              </a:buClr>
              <a:buSzPts val="1100"/>
              <a:buFont typeface="Inter Light"/>
              <a:buChar char="●"/>
            </a:pPr>
            <a:r>
              <a:rPr lang="en" sz="1100">
                <a:solidFill>
                  <a:schemeClr val="lt1"/>
                </a:solidFill>
                <a:latin typeface="Inter Light"/>
                <a:ea typeface="Inter Light"/>
                <a:cs typeface="Inter Light"/>
                <a:sym typeface="Inter Light"/>
              </a:rPr>
              <a:t>Different Color to reflect year released.</a:t>
            </a:r>
            <a:endParaRPr sz="1100">
              <a:solidFill>
                <a:schemeClr val="lt1"/>
              </a:solidFill>
              <a:latin typeface="Inter Light"/>
              <a:ea typeface="Inter Light"/>
              <a:cs typeface="Inter Light"/>
              <a:sym typeface="Inter Light"/>
            </a:endParaRPr>
          </a:p>
          <a:p>
            <a:pPr indent="-298450" lvl="0" marL="457200" rtl="0" algn="l">
              <a:lnSpc>
                <a:spcPct val="130000"/>
              </a:lnSpc>
              <a:spcBef>
                <a:spcPts val="0"/>
              </a:spcBef>
              <a:spcAft>
                <a:spcPts val="0"/>
              </a:spcAft>
              <a:buClr>
                <a:schemeClr val="lt1"/>
              </a:buClr>
              <a:buSzPts val="1100"/>
              <a:buFont typeface="Inter Light"/>
              <a:buChar char="●"/>
            </a:pPr>
            <a:r>
              <a:rPr lang="en" sz="1100">
                <a:solidFill>
                  <a:schemeClr val="lt1"/>
                </a:solidFill>
                <a:latin typeface="Inter Light"/>
                <a:ea typeface="Inter Light"/>
                <a:cs typeface="Inter Light"/>
                <a:sym typeface="Inter Light"/>
              </a:rPr>
              <a:t>Cluster</a:t>
            </a:r>
            <a:r>
              <a:rPr lang="en" sz="1100">
                <a:solidFill>
                  <a:schemeClr val="lt1"/>
                </a:solidFill>
                <a:latin typeface="Inter Light"/>
                <a:ea typeface="Inter Light"/>
                <a:cs typeface="Inter Light"/>
                <a:sym typeface="Inter Light"/>
              </a:rPr>
              <a:t> movies based on TV </a:t>
            </a:r>
            <a:r>
              <a:rPr lang="en" sz="1100">
                <a:solidFill>
                  <a:schemeClr val="lt1"/>
                </a:solidFill>
                <a:latin typeface="Inter Light"/>
                <a:ea typeface="Inter Light"/>
                <a:cs typeface="Inter Light"/>
                <a:sym typeface="Inter Light"/>
              </a:rPr>
              <a:t>rating (i.e. PG-13, TV-MA).</a:t>
            </a:r>
            <a:endParaRPr sz="1100">
              <a:solidFill>
                <a:schemeClr val="lt1"/>
              </a:solidFill>
              <a:latin typeface="Inter Light"/>
              <a:ea typeface="Inter Light"/>
              <a:cs typeface="Inter Light"/>
              <a:sym typeface="Inter Light"/>
            </a:endParaRPr>
          </a:p>
          <a:p>
            <a:pPr indent="0" lvl="0" marL="0" rtl="0" algn="l">
              <a:lnSpc>
                <a:spcPct val="130000"/>
              </a:lnSpc>
              <a:spcBef>
                <a:spcPts val="0"/>
              </a:spcBef>
              <a:spcAft>
                <a:spcPts val="0"/>
              </a:spcAft>
              <a:buClr>
                <a:schemeClr val="dk1"/>
              </a:buClr>
              <a:buSzPts val="700"/>
              <a:buFont typeface="Arial"/>
              <a:buNone/>
            </a:pPr>
            <a:r>
              <a:t/>
            </a:r>
            <a:endParaRPr sz="700">
              <a:solidFill>
                <a:schemeClr val="lt1"/>
              </a:solidFill>
              <a:latin typeface="Inter Light"/>
              <a:ea typeface="Inter Light"/>
              <a:cs typeface="Inter Light"/>
              <a:sym typeface="Inter Light"/>
            </a:endParaRPr>
          </a:p>
          <a:p>
            <a:pPr indent="0" lvl="0" marL="0" marR="0" rtl="0" algn="l">
              <a:lnSpc>
                <a:spcPct val="130000"/>
              </a:lnSpc>
              <a:spcBef>
                <a:spcPts val="0"/>
              </a:spcBef>
              <a:spcAft>
                <a:spcPts val="0"/>
              </a:spcAft>
              <a:buClr>
                <a:srgbClr val="000000"/>
              </a:buClr>
              <a:buSzPts val="700"/>
              <a:buFont typeface="Arial"/>
              <a:buNone/>
            </a:pPr>
            <a:r>
              <a:t/>
            </a:r>
            <a:endParaRPr sz="700">
              <a:solidFill>
                <a:schemeClr val="lt1"/>
              </a:solidFill>
              <a:latin typeface="Inter Light"/>
              <a:ea typeface="Inter Light"/>
              <a:cs typeface="Inter Light"/>
              <a:sym typeface="Inter Light"/>
            </a:endParaRPr>
          </a:p>
        </p:txBody>
      </p:sp>
      <p:pic>
        <p:nvPicPr>
          <p:cNvPr descr="A picture containing text, person&#10;&#10;Description automatically generated" id="236" name="Google Shape;236;g2b281e86c53_0_343"/>
          <p:cNvPicPr preferRelativeResize="0"/>
          <p:nvPr>
            <p:ph idx="2" type="pic"/>
          </p:nvPr>
        </p:nvPicPr>
        <p:blipFill rotWithShape="1">
          <a:blip r:embed="rId3">
            <a:alphaModFix/>
          </a:blip>
          <a:srcRect b="0" l="2803" r="2794" t="0"/>
          <a:stretch/>
        </p:blipFill>
        <p:spPr>
          <a:xfrm>
            <a:off x="631105" y="2279177"/>
            <a:ext cx="1818000" cy="2384100"/>
          </a:xfrm>
          <a:prstGeom prst="roundRect">
            <a:avLst>
              <a:gd fmla="val 7823" name="adj"/>
            </a:avLst>
          </a:prstGeom>
          <a:noFill/>
          <a:ln>
            <a:noFill/>
          </a:ln>
          <a:effectLst>
            <a:outerShdw blurRad="177800" rotWithShape="0" algn="t" dir="5400000" dist="190500">
              <a:srgbClr val="000000">
                <a:alpha val="60000"/>
              </a:srgbClr>
            </a:outerShdw>
          </a:effectLst>
        </p:spPr>
      </p:pic>
      <p:pic>
        <p:nvPicPr>
          <p:cNvPr descr="Graphical user interface, application&#10;&#10;Description automatically generated" id="237" name="Google Shape;237;g2b281e86c53_0_343"/>
          <p:cNvPicPr preferRelativeResize="0"/>
          <p:nvPr>
            <p:ph idx="3" type="pic"/>
          </p:nvPr>
        </p:nvPicPr>
        <p:blipFill rotWithShape="1">
          <a:blip r:embed="rId4">
            <a:alphaModFix/>
          </a:blip>
          <a:srcRect b="592" l="0" r="0" t="602"/>
          <a:stretch/>
        </p:blipFill>
        <p:spPr>
          <a:xfrm>
            <a:off x="2819712" y="2279177"/>
            <a:ext cx="1818000" cy="2384100"/>
          </a:xfrm>
          <a:prstGeom prst="roundRect">
            <a:avLst>
              <a:gd fmla="val 7594" name="adj"/>
            </a:avLst>
          </a:prstGeom>
          <a:noFill/>
          <a:ln>
            <a:noFill/>
          </a:ln>
          <a:effectLst>
            <a:outerShdw blurRad="114300" rotWithShape="0" algn="t" dir="5400000" dist="63500">
              <a:srgbClr val="000000">
                <a:alpha val="46270"/>
              </a:srgbClr>
            </a:outerShdw>
          </a:effectLst>
        </p:spPr>
      </p:pic>
      <p:pic>
        <p:nvPicPr>
          <p:cNvPr descr="A picture containing text, person, floor, silhouette&#10;&#10;Description automatically generated" id="238" name="Google Shape;238;g2b281e86c53_0_343"/>
          <p:cNvPicPr preferRelativeResize="0"/>
          <p:nvPr>
            <p:ph idx="4" type="pic"/>
          </p:nvPr>
        </p:nvPicPr>
        <p:blipFill rotWithShape="1">
          <a:blip r:embed="rId5">
            <a:alphaModFix/>
          </a:blip>
          <a:srcRect b="0" l="4792" r="4783" t="0"/>
          <a:stretch/>
        </p:blipFill>
        <p:spPr>
          <a:xfrm>
            <a:off x="5008319" y="2279177"/>
            <a:ext cx="1818000" cy="2384100"/>
          </a:xfrm>
          <a:prstGeom prst="roundRect">
            <a:avLst>
              <a:gd fmla="val 8967" name="adj"/>
            </a:avLst>
          </a:prstGeom>
          <a:noFill/>
          <a:ln>
            <a:noFill/>
          </a:ln>
          <a:effectLst>
            <a:outerShdw blurRad="114300" rotWithShape="0" algn="t" dir="5400000" dist="63500">
              <a:srgbClr val="000000">
                <a:alpha val="46270"/>
              </a:srgbClr>
            </a:outerShdw>
          </a:effectLst>
        </p:spPr>
      </p:pic>
      <p:pic>
        <p:nvPicPr>
          <p:cNvPr descr="A group of people posing for a photo&#10;&#10;Description automatically generated with medium confidence" id="239" name="Google Shape;239;g2b281e86c53_0_343"/>
          <p:cNvPicPr preferRelativeResize="0"/>
          <p:nvPr>
            <p:ph idx="5" type="pic"/>
          </p:nvPr>
        </p:nvPicPr>
        <p:blipFill rotWithShape="1">
          <a:blip r:embed="rId6">
            <a:alphaModFix/>
          </a:blip>
          <a:srcRect b="3358" l="0" r="0" t="3358"/>
          <a:stretch/>
        </p:blipFill>
        <p:spPr>
          <a:xfrm>
            <a:off x="7196925" y="2279177"/>
            <a:ext cx="1818000" cy="2384100"/>
          </a:xfrm>
          <a:prstGeom prst="roundRect">
            <a:avLst>
              <a:gd fmla="val 9058" name="adj"/>
            </a:avLst>
          </a:prstGeom>
          <a:noFill/>
          <a:ln>
            <a:noFill/>
          </a:ln>
          <a:effectLst>
            <a:outerShdw blurRad="114300" rotWithShape="0" algn="t" dir="5400000" dist="63500">
              <a:srgbClr val="000000">
                <a:alpha val="46270"/>
              </a:srgbClr>
            </a:outerShdw>
          </a:effectLst>
        </p:spPr>
      </p:pic>
      <p:sp>
        <p:nvSpPr>
          <p:cNvPr id="240" name="Google Shape;240;g2b281e86c53_0_343"/>
          <p:cNvSpPr/>
          <p:nvPr/>
        </p:nvSpPr>
        <p:spPr>
          <a:xfrm>
            <a:off x="631075" y="2279175"/>
            <a:ext cx="1818000" cy="2384100"/>
          </a:xfrm>
          <a:prstGeom prst="roundRect">
            <a:avLst>
              <a:gd fmla="val 7521" name="adj"/>
            </a:avLst>
          </a:prstGeom>
          <a:gradFill>
            <a:gsLst>
              <a:gs pos="0">
                <a:srgbClr val="171616">
                  <a:alpha val="20000"/>
                </a:srgbClr>
              </a:gs>
              <a:gs pos="99000">
                <a:srgbClr val="171616"/>
              </a:gs>
              <a:gs pos="100000">
                <a:srgbClr val="171616"/>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41" name="Google Shape;241;g2b281e86c53_0_343"/>
          <p:cNvSpPr/>
          <p:nvPr/>
        </p:nvSpPr>
        <p:spPr>
          <a:xfrm>
            <a:off x="744150"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42" name="Google Shape;242;g2b281e86c53_0_343"/>
          <p:cNvSpPr/>
          <p:nvPr/>
        </p:nvSpPr>
        <p:spPr>
          <a:xfrm>
            <a:off x="1098435"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43" name="Google Shape;243;g2b281e86c53_0_343"/>
          <p:cNvSpPr/>
          <p:nvPr/>
        </p:nvSpPr>
        <p:spPr>
          <a:xfrm>
            <a:off x="1452720"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44" name="Google Shape;244;g2b281e86c53_0_343"/>
          <p:cNvSpPr/>
          <p:nvPr/>
        </p:nvSpPr>
        <p:spPr>
          <a:xfrm>
            <a:off x="1807005"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45" name="Google Shape;245;g2b281e86c53_0_343"/>
          <p:cNvSpPr txBox="1"/>
          <p:nvPr/>
        </p:nvSpPr>
        <p:spPr>
          <a:xfrm>
            <a:off x="670424" y="4213036"/>
            <a:ext cx="1754700" cy="161700"/>
          </a:xfrm>
          <a:prstGeom prst="rect">
            <a:avLst/>
          </a:prstGeom>
          <a:noFill/>
          <a:ln>
            <a:noFill/>
          </a:ln>
        </p:spPr>
        <p:txBody>
          <a:bodyPr anchorCtr="0" anchor="t" bIns="34275" lIns="68575" spcFirstLastPara="1" rIns="68575" wrap="square" tIns="34275">
            <a:spAutoFit/>
          </a:bodyPr>
          <a:lstStyle/>
          <a:p>
            <a:pPr indent="0" lvl="0" marL="0" marR="0" rtl="0" algn="l">
              <a:lnSpc>
                <a:spcPct val="120000"/>
              </a:lnSpc>
              <a:spcBef>
                <a:spcPts val="0"/>
              </a:spcBef>
              <a:spcAft>
                <a:spcPts val="0"/>
              </a:spcAft>
              <a:buClr>
                <a:srgbClr val="000000"/>
              </a:buClr>
              <a:buSzPts val="600"/>
              <a:buFont typeface="Arial"/>
              <a:buNone/>
            </a:pPr>
            <a:r>
              <a:t/>
            </a:r>
            <a:endParaRPr b="0" i="0" sz="600" u="none" cap="none" strike="noStrike">
              <a:solidFill>
                <a:schemeClr val="lt1"/>
              </a:solidFill>
              <a:latin typeface="Inter"/>
              <a:ea typeface="Inter"/>
              <a:cs typeface="Inter"/>
              <a:sym typeface="Inter"/>
            </a:endParaRPr>
          </a:p>
        </p:txBody>
      </p:sp>
      <p:sp>
        <p:nvSpPr>
          <p:cNvPr id="246" name="Google Shape;246;g2b281e86c53_0_343"/>
          <p:cNvSpPr/>
          <p:nvPr/>
        </p:nvSpPr>
        <p:spPr>
          <a:xfrm>
            <a:off x="1180122" y="3913529"/>
            <a:ext cx="77435" cy="58875"/>
          </a:xfrm>
          <a:custGeom>
            <a:rect b="b" l="l" r="r" t="t"/>
            <a:pathLst>
              <a:path extrusionOk="0" h="356" w="444">
                <a:moveTo>
                  <a:pt x="399" y="36"/>
                </a:moveTo>
                <a:lnTo>
                  <a:pt x="399" y="36"/>
                </a:lnTo>
                <a:cubicBezTo>
                  <a:pt x="355" y="0"/>
                  <a:pt x="293" y="0"/>
                  <a:pt x="248" y="36"/>
                </a:cubicBezTo>
                <a:cubicBezTo>
                  <a:pt x="221" y="62"/>
                  <a:pt x="221" y="62"/>
                  <a:pt x="221" y="62"/>
                </a:cubicBezTo>
                <a:cubicBezTo>
                  <a:pt x="195" y="36"/>
                  <a:pt x="195" y="36"/>
                  <a:pt x="195" y="36"/>
                </a:cubicBezTo>
                <a:cubicBezTo>
                  <a:pt x="151" y="0"/>
                  <a:pt x="89" y="0"/>
                  <a:pt x="45" y="36"/>
                </a:cubicBezTo>
                <a:cubicBezTo>
                  <a:pt x="0" y="80"/>
                  <a:pt x="0" y="151"/>
                  <a:pt x="45" y="186"/>
                </a:cubicBezTo>
                <a:cubicBezTo>
                  <a:pt x="221" y="355"/>
                  <a:pt x="221" y="355"/>
                  <a:pt x="221" y="355"/>
                </a:cubicBezTo>
                <a:cubicBezTo>
                  <a:pt x="399" y="186"/>
                  <a:pt x="399" y="186"/>
                  <a:pt x="399" y="186"/>
                </a:cubicBezTo>
                <a:cubicBezTo>
                  <a:pt x="443" y="151"/>
                  <a:pt x="443" y="80"/>
                  <a:pt x="399" y="36"/>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sp>
        <p:nvSpPr>
          <p:cNvPr id="247" name="Google Shape;247;g2b281e86c53_0_343"/>
          <p:cNvSpPr/>
          <p:nvPr/>
        </p:nvSpPr>
        <p:spPr>
          <a:xfrm>
            <a:off x="1532875" y="3906623"/>
            <a:ext cx="80500" cy="72686"/>
          </a:xfrm>
          <a:custGeom>
            <a:rect b="b" l="l" r="r" t="t"/>
            <a:pathLst>
              <a:path extrusionOk="0" h="443" w="461">
                <a:moveTo>
                  <a:pt x="363" y="336"/>
                </a:moveTo>
                <a:lnTo>
                  <a:pt x="363" y="336"/>
                </a:lnTo>
                <a:cubicBezTo>
                  <a:pt x="301" y="310"/>
                  <a:pt x="284" y="292"/>
                  <a:pt x="284" y="248"/>
                </a:cubicBezTo>
                <a:cubicBezTo>
                  <a:pt x="284" y="230"/>
                  <a:pt x="301" y="239"/>
                  <a:pt x="310" y="195"/>
                </a:cubicBezTo>
                <a:cubicBezTo>
                  <a:pt x="310" y="176"/>
                  <a:pt x="328" y="195"/>
                  <a:pt x="328" y="151"/>
                </a:cubicBezTo>
                <a:cubicBezTo>
                  <a:pt x="328" y="132"/>
                  <a:pt x="319" y="132"/>
                  <a:pt x="319" y="132"/>
                </a:cubicBezTo>
                <a:cubicBezTo>
                  <a:pt x="319" y="132"/>
                  <a:pt x="328" y="106"/>
                  <a:pt x="328" y="88"/>
                </a:cubicBezTo>
                <a:cubicBezTo>
                  <a:pt x="328" y="61"/>
                  <a:pt x="319" y="0"/>
                  <a:pt x="230" y="0"/>
                </a:cubicBezTo>
                <a:cubicBezTo>
                  <a:pt x="141" y="0"/>
                  <a:pt x="132" y="61"/>
                  <a:pt x="132" y="88"/>
                </a:cubicBezTo>
                <a:cubicBezTo>
                  <a:pt x="132" y="106"/>
                  <a:pt x="141" y="132"/>
                  <a:pt x="141" y="132"/>
                </a:cubicBezTo>
                <a:cubicBezTo>
                  <a:pt x="141" y="132"/>
                  <a:pt x="132" y="132"/>
                  <a:pt x="132" y="151"/>
                </a:cubicBezTo>
                <a:cubicBezTo>
                  <a:pt x="132" y="195"/>
                  <a:pt x="150" y="176"/>
                  <a:pt x="150" y="195"/>
                </a:cubicBezTo>
                <a:cubicBezTo>
                  <a:pt x="159" y="239"/>
                  <a:pt x="177" y="230"/>
                  <a:pt x="177" y="248"/>
                </a:cubicBezTo>
                <a:cubicBezTo>
                  <a:pt x="177" y="292"/>
                  <a:pt x="159" y="310"/>
                  <a:pt x="97" y="336"/>
                </a:cubicBezTo>
                <a:cubicBezTo>
                  <a:pt x="35" y="354"/>
                  <a:pt x="0" y="380"/>
                  <a:pt x="0" y="398"/>
                </a:cubicBezTo>
                <a:cubicBezTo>
                  <a:pt x="0" y="407"/>
                  <a:pt x="0" y="442"/>
                  <a:pt x="0" y="442"/>
                </a:cubicBezTo>
                <a:cubicBezTo>
                  <a:pt x="230" y="442"/>
                  <a:pt x="230" y="442"/>
                  <a:pt x="230" y="442"/>
                </a:cubicBezTo>
                <a:cubicBezTo>
                  <a:pt x="460" y="442"/>
                  <a:pt x="460" y="442"/>
                  <a:pt x="460" y="442"/>
                </a:cubicBezTo>
                <a:cubicBezTo>
                  <a:pt x="460" y="442"/>
                  <a:pt x="460" y="407"/>
                  <a:pt x="460" y="398"/>
                </a:cubicBezTo>
                <a:cubicBezTo>
                  <a:pt x="460" y="380"/>
                  <a:pt x="425" y="354"/>
                  <a:pt x="363" y="336"/>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sp>
        <p:nvSpPr>
          <p:cNvPr id="248" name="Google Shape;248;g2b281e86c53_0_343"/>
          <p:cNvSpPr/>
          <p:nvPr/>
        </p:nvSpPr>
        <p:spPr>
          <a:xfrm>
            <a:off x="836478" y="3909219"/>
            <a:ext cx="56150" cy="67496"/>
          </a:xfrm>
          <a:custGeom>
            <a:rect b="b" l="l" r="r" t="t"/>
            <a:pathLst>
              <a:path extrusionOk="0" h="311" w="249">
                <a:moveTo>
                  <a:pt x="240" y="141"/>
                </a:moveTo>
                <a:lnTo>
                  <a:pt x="240" y="141"/>
                </a:lnTo>
                <a:cubicBezTo>
                  <a:pt x="27" y="9"/>
                  <a:pt x="27" y="9"/>
                  <a:pt x="27" y="9"/>
                </a:cubicBezTo>
                <a:cubicBezTo>
                  <a:pt x="9" y="0"/>
                  <a:pt x="0" y="9"/>
                  <a:pt x="0" y="26"/>
                </a:cubicBezTo>
                <a:cubicBezTo>
                  <a:pt x="0" y="283"/>
                  <a:pt x="0" y="283"/>
                  <a:pt x="0" y="283"/>
                </a:cubicBezTo>
                <a:cubicBezTo>
                  <a:pt x="0" y="301"/>
                  <a:pt x="9" y="310"/>
                  <a:pt x="27" y="301"/>
                </a:cubicBezTo>
                <a:cubicBezTo>
                  <a:pt x="240" y="168"/>
                  <a:pt x="240" y="168"/>
                  <a:pt x="240" y="168"/>
                </a:cubicBezTo>
                <a:cubicBezTo>
                  <a:pt x="240" y="168"/>
                  <a:pt x="248" y="159"/>
                  <a:pt x="248" y="150"/>
                </a:cubicBezTo>
                <a:lnTo>
                  <a:pt x="240" y="141"/>
                </a:ln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sp>
        <p:nvSpPr>
          <p:cNvPr id="249" name="Google Shape;249;g2b281e86c53_0_343"/>
          <p:cNvSpPr/>
          <p:nvPr/>
        </p:nvSpPr>
        <p:spPr>
          <a:xfrm>
            <a:off x="1893677" y="3906260"/>
            <a:ext cx="67467" cy="73413"/>
          </a:xfrm>
          <a:custGeom>
            <a:rect b="b" l="l" r="r" t="t"/>
            <a:pathLst>
              <a:path extrusionOk="0" h="444" w="390">
                <a:moveTo>
                  <a:pt x="319" y="301"/>
                </a:moveTo>
                <a:lnTo>
                  <a:pt x="319" y="301"/>
                </a:lnTo>
                <a:cubicBezTo>
                  <a:pt x="301" y="301"/>
                  <a:pt x="283" y="301"/>
                  <a:pt x="274" y="310"/>
                </a:cubicBezTo>
                <a:cubicBezTo>
                  <a:pt x="142" y="239"/>
                  <a:pt x="142" y="239"/>
                  <a:pt x="142" y="239"/>
                </a:cubicBezTo>
                <a:cubicBezTo>
                  <a:pt x="142" y="230"/>
                  <a:pt x="142" y="230"/>
                  <a:pt x="142" y="222"/>
                </a:cubicBezTo>
                <a:lnTo>
                  <a:pt x="142" y="213"/>
                </a:lnTo>
                <a:cubicBezTo>
                  <a:pt x="274" y="133"/>
                  <a:pt x="274" y="133"/>
                  <a:pt x="274" y="133"/>
                </a:cubicBezTo>
                <a:cubicBezTo>
                  <a:pt x="283" y="142"/>
                  <a:pt x="301" y="151"/>
                  <a:pt x="319" y="151"/>
                </a:cubicBezTo>
                <a:cubicBezTo>
                  <a:pt x="363" y="151"/>
                  <a:pt x="389" y="115"/>
                  <a:pt x="389" y="70"/>
                </a:cubicBezTo>
                <a:cubicBezTo>
                  <a:pt x="389" y="35"/>
                  <a:pt x="363" y="0"/>
                  <a:pt x="319" y="0"/>
                </a:cubicBezTo>
                <a:cubicBezTo>
                  <a:pt x="274" y="0"/>
                  <a:pt x="248" y="35"/>
                  <a:pt x="248" y="70"/>
                </a:cubicBezTo>
                <a:cubicBezTo>
                  <a:pt x="248" y="80"/>
                  <a:pt x="248" y="80"/>
                  <a:pt x="248" y="89"/>
                </a:cubicBezTo>
                <a:cubicBezTo>
                  <a:pt x="115" y="169"/>
                  <a:pt x="115" y="169"/>
                  <a:pt x="115" y="169"/>
                </a:cubicBezTo>
                <a:cubicBezTo>
                  <a:pt x="107" y="151"/>
                  <a:pt x="88" y="151"/>
                  <a:pt x="70" y="151"/>
                </a:cubicBezTo>
                <a:cubicBezTo>
                  <a:pt x="26" y="151"/>
                  <a:pt x="0" y="186"/>
                  <a:pt x="0" y="222"/>
                </a:cubicBezTo>
                <a:cubicBezTo>
                  <a:pt x="0" y="266"/>
                  <a:pt x="26" y="301"/>
                  <a:pt x="70" y="301"/>
                </a:cubicBezTo>
                <a:cubicBezTo>
                  <a:pt x="88" y="301"/>
                  <a:pt x="107" y="292"/>
                  <a:pt x="115" y="283"/>
                </a:cubicBezTo>
                <a:cubicBezTo>
                  <a:pt x="248" y="363"/>
                  <a:pt x="248" y="363"/>
                  <a:pt x="248" y="363"/>
                </a:cubicBezTo>
                <a:lnTo>
                  <a:pt x="248" y="372"/>
                </a:lnTo>
                <a:cubicBezTo>
                  <a:pt x="248" y="416"/>
                  <a:pt x="274" y="443"/>
                  <a:pt x="319" y="443"/>
                </a:cubicBezTo>
                <a:cubicBezTo>
                  <a:pt x="363" y="443"/>
                  <a:pt x="389" y="416"/>
                  <a:pt x="389" y="372"/>
                </a:cubicBezTo>
                <a:cubicBezTo>
                  <a:pt x="389" y="328"/>
                  <a:pt x="363" y="301"/>
                  <a:pt x="319" y="301"/>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sp>
        <p:nvSpPr>
          <p:cNvPr id="250" name="Google Shape;250;g2b281e86c53_0_343"/>
          <p:cNvSpPr/>
          <p:nvPr/>
        </p:nvSpPr>
        <p:spPr>
          <a:xfrm>
            <a:off x="2819727" y="2279175"/>
            <a:ext cx="1818000" cy="2383800"/>
          </a:xfrm>
          <a:prstGeom prst="roundRect">
            <a:avLst>
              <a:gd fmla="val 8060" name="adj"/>
            </a:avLst>
          </a:prstGeom>
          <a:gradFill>
            <a:gsLst>
              <a:gs pos="0">
                <a:srgbClr val="171616">
                  <a:alpha val="20000"/>
                </a:srgbClr>
              </a:gs>
              <a:gs pos="99000">
                <a:srgbClr val="171616"/>
              </a:gs>
              <a:gs pos="100000">
                <a:srgbClr val="171616"/>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51" name="Google Shape;251;g2b281e86c53_0_343"/>
          <p:cNvSpPr/>
          <p:nvPr/>
        </p:nvSpPr>
        <p:spPr>
          <a:xfrm>
            <a:off x="2932756"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52" name="Google Shape;252;g2b281e86c53_0_343"/>
          <p:cNvSpPr/>
          <p:nvPr/>
        </p:nvSpPr>
        <p:spPr>
          <a:xfrm>
            <a:off x="3287041"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53" name="Google Shape;253;g2b281e86c53_0_343"/>
          <p:cNvSpPr/>
          <p:nvPr/>
        </p:nvSpPr>
        <p:spPr>
          <a:xfrm>
            <a:off x="3641327"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54" name="Google Shape;254;g2b281e86c53_0_343"/>
          <p:cNvSpPr/>
          <p:nvPr/>
        </p:nvSpPr>
        <p:spPr>
          <a:xfrm>
            <a:off x="3995612"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55" name="Google Shape;255;g2b281e86c53_0_343"/>
          <p:cNvSpPr txBox="1"/>
          <p:nvPr/>
        </p:nvSpPr>
        <p:spPr>
          <a:xfrm>
            <a:off x="2859031" y="4213036"/>
            <a:ext cx="1754700" cy="161700"/>
          </a:xfrm>
          <a:prstGeom prst="rect">
            <a:avLst/>
          </a:prstGeom>
          <a:noFill/>
          <a:ln>
            <a:noFill/>
          </a:ln>
        </p:spPr>
        <p:txBody>
          <a:bodyPr anchorCtr="0" anchor="t" bIns="34275" lIns="68575" spcFirstLastPara="1" rIns="68575" wrap="square" tIns="34275">
            <a:spAutoFit/>
          </a:bodyPr>
          <a:lstStyle/>
          <a:p>
            <a:pPr indent="0" lvl="0" marL="0" marR="0" rtl="0" algn="l">
              <a:lnSpc>
                <a:spcPct val="120000"/>
              </a:lnSpc>
              <a:spcBef>
                <a:spcPts val="0"/>
              </a:spcBef>
              <a:spcAft>
                <a:spcPts val="0"/>
              </a:spcAft>
              <a:buClr>
                <a:srgbClr val="000000"/>
              </a:buClr>
              <a:buSzPts val="600"/>
              <a:buFont typeface="Arial"/>
              <a:buNone/>
            </a:pPr>
            <a:r>
              <a:t/>
            </a:r>
            <a:endParaRPr b="0" i="0" sz="600" u="none" cap="none" strike="noStrike">
              <a:solidFill>
                <a:schemeClr val="lt1"/>
              </a:solidFill>
              <a:latin typeface="Inter"/>
              <a:ea typeface="Inter"/>
              <a:cs typeface="Inter"/>
              <a:sym typeface="Inter"/>
            </a:endParaRPr>
          </a:p>
        </p:txBody>
      </p:sp>
      <p:sp>
        <p:nvSpPr>
          <p:cNvPr id="256" name="Google Shape;256;g2b281e86c53_0_343"/>
          <p:cNvSpPr/>
          <p:nvPr/>
        </p:nvSpPr>
        <p:spPr>
          <a:xfrm>
            <a:off x="3368729" y="3913529"/>
            <a:ext cx="77435" cy="58875"/>
          </a:xfrm>
          <a:custGeom>
            <a:rect b="b" l="l" r="r" t="t"/>
            <a:pathLst>
              <a:path extrusionOk="0" h="356" w="444">
                <a:moveTo>
                  <a:pt x="399" y="36"/>
                </a:moveTo>
                <a:lnTo>
                  <a:pt x="399" y="36"/>
                </a:lnTo>
                <a:cubicBezTo>
                  <a:pt x="355" y="0"/>
                  <a:pt x="293" y="0"/>
                  <a:pt x="248" y="36"/>
                </a:cubicBezTo>
                <a:cubicBezTo>
                  <a:pt x="221" y="62"/>
                  <a:pt x="221" y="62"/>
                  <a:pt x="221" y="62"/>
                </a:cubicBezTo>
                <a:cubicBezTo>
                  <a:pt x="195" y="36"/>
                  <a:pt x="195" y="36"/>
                  <a:pt x="195" y="36"/>
                </a:cubicBezTo>
                <a:cubicBezTo>
                  <a:pt x="151" y="0"/>
                  <a:pt x="89" y="0"/>
                  <a:pt x="45" y="36"/>
                </a:cubicBezTo>
                <a:cubicBezTo>
                  <a:pt x="0" y="80"/>
                  <a:pt x="0" y="151"/>
                  <a:pt x="45" y="186"/>
                </a:cubicBezTo>
                <a:cubicBezTo>
                  <a:pt x="221" y="355"/>
                  <a:pt x="221" y="355"/>
                  <a:pt x="221" y="355"/>
                </a:cubicBezTo>
                <a:cubicBezTo>
                  <a:pt x="399" y="186"/>
                  <a:pt x="399" y="186"/>
                  <a:pt x="399" y="186"/>
                </a:cubicBezTo>
                <a:cubicBezTo>
                  <a:pt x="443" y="151"/>
                  <a:pt x="443" y="80"/>
                  <a:pt x="399" y="36"/>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sp>
        <p:nvSpPr>
          <p:cNvPr id="257" name="Google Shape;257;g2b281e86c53_0_343"/>
          <p:cNvSpPr/>
          <p:nvPr/>
        </p:nvSpPr>
        <p:spPr>
          <a:xfrm>
            <a:off x="3721481" y="3906623"/>
            <a:ext cx="80500" cy="72686"/>
          </a:xfrm>
          <a:custGeom>
            <a:rect b="b" l="l" r="r" t="t"/>
            <a:pathLst>
              <a:path extrusionOk="0" h="443" w="461">
                <a:moveTo>
                  <a:pt x="363" y="336"/>
                </a:moveTo>
                <a:lnTo>
                  <a:pt x="363" y="336"/>
                </a:lnTo>
                <a:cubicBezTo>
                  <a:pt x="301" y="310"/>
                  <a:pt x="284" y="292"/>
                  <a:pt x="284" y="248"/>
                </a:cubicBezTo>
                <a:cubicBezTo>
                  <a:pt x="284" y="230"/>
                  <a:pt x="301" y="239"/>
                  <a:pt x="310" y="195"/>
                </a:cubicBezTo>
                <a:cubicBezTo>
                  <a:pt x="310" y="176"/>
                  <a:pt x="328" y="195"/>
                  <a:pt x="328" y="151"/>
                </a:cubicBezTo>
                <a:cubicBezTo>
                  <a:pt x="328" y="132"/>
                  <a:pt x="319" y="132"/>
                  <a:pt x="319" y="132"/>
                </a:cubicBezTo>
                <a:cubicBezTo>
                  <a:pt x="319" y="132"/>
                  <a:pt x="328" y="106"/>
                  <a:pt x="328" y="88"/>
                </a:cubicBezTo>
                <a:cubicBezTo>
                  <a:pt x="328" y="61"/>
                  <a:pt x="319" y="0"/>
                  <a:pt x="230" y="0"/>
                </a:cubicBezTo>
                <a:cubicBezTo>
                  <a:pt x="141" y="0"/>
                  <a:pt x="132" y="61"/>
                  <a:pt x="132" y="88"/>
                </a:cubicBezTo>
                <a:cubicBezTo>
                  <a:pt x="132" y="106"/>
                  <a:pt x="141" y="132"/>
                  <a:pt x="141" y="132"/>
                </a:cubicBezTo>
                <a:cubicBezTo>
                  <a:pt x="141" y="132"/>
                  <a:pt x="132" y="132"/>
                  <a:pt x="132" y="151"/>
                </a:cubicBezTo>
                <a:cubicBezTo>
                  <a:pt x="132" y="195"/>
                  <a:pt x="150" y="176"/>
                  <a:pt x="150" y="195"/>
                </a:cubicBezTo>
                <a:cubicBezTo>
                  <a:pt x="159" y="239"/>
                  <a:pt x="177" y="230"/>
                  <a:pt x="177" y="248"/>
                </a:cubicBezTo>
                <a:cubicBezTo>
                  <a:pt x="177" y="292"/>
                  <a:pt x="159" y="310"/>
                  <a:pt x="97" y="336"/>
                </a:cubicBezTo>
                <a:cubicBezTo>
                  <a:pt x="35" y="354"/>
                  <a:pt x="0" y="380"/>
                  <a:pt x="0" y="398"/>
                </a:cubicBezTo>
                <a:cubicBezTo>
                  <a:pt x="0" y="407"/>
                  <a:pt x="0" y="442"/>
                  <a:pt x="0" y="442"/>
                </a:cubicBezTo>
                <a:cubicBezTo>
                  <a:pt x="230" y="442"/>
                  <a:pt x="230" y="442"/>
                  <a:pt x="230" y="442"/>
                </a:cubicBezTo>
                <a:cubicBezTo>
                  <a:pt x="460" y="442"/>
                  <a:pt x="460" y="442"/>
                  <a:pt x="460" y="442"/>
                </a:cubicBezTo>
                <a:cubicBezTo>
                  <a:pt x="460" y="442"/>
                  <a:pt x="460" y="407"/>
                  <a:pt x="460" y="398"/>
                </a:cubicBezTo>
                <a:cubicBezTo>
                  <a:pt x="460" y="380"/>
                  <a:pt x="425" y="354"/>
                  <a:pt x="363" y="336"/>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sp>
        <p:nvSpPr>
          <p:cNvPr id="258" name="Google Shape;258;g2b281e86c53_0_343"/>
          <p:cNvSpPr/>
          <p:nvPr/>
        </p:nvSpPr>
        <p:spPr>
          <a:xfrm>
            <a:off x="3025085" y="3909219"/>
            <a:ext cx="56150" cy="67496"/>
          </a:xfrm>
          <a:custGeom>
            <a:rect b="b" l="l" r="r" t="t"/>
            <a:pathLst>
              <a:path extrusionOk="0" h="311" w="249">
                <a:moveTo>
                  <a:pt x="240" y="141"/>
                </a:moveTo>
                <a:lnTo>
                  <a:pt x="240" y="141"/>
                </a:lnTo>
                <a:cubicBezTo>
                  <a:pt x="27" y="9"/>
                  <a:pt x="27" y="9"/>
                  <a:pt x="27" y="9"/>
                </a:cubicBezTo>
                <a:cubicBezTo>
                  <a:pt x="9" y="0"/>
                  <a:pt x="0" y="9"/>
                  <a:pt x="0" y="26"/>
                </a:cubicBezTo>
                <a:cubicBezTo>
                  <a:pt x="0" y="283"/>
                  <a:pt x="0" y="283"/>
                  <a:pt x="0" y="283"/>
                </a:cubicBezTo>
                <a:cubicBezTo>
                  <a:pt x="0" y="301"/>
                  <a:pt x="9" y="310"/>
                  <a:pt x="27" y="301"/>
                </a:cubicBezTo>
                <a:cubicBezTo>
                  <a:pt x="240" y="168"/>
                  <a:pt x="240" y="168"/>
                  <a:pt x="240" y="168"/>
                </a:cubicBezTo>
                <a:cubicBezTo>
                  <a:pt x="240" y="168"/>
                  <a:pt x="248" y="159"/>
                  <a:pt x="248" y="150"/>
                </a:cubicBezTo>
                <a:lnTo>
                  <a:pt x="240" y="141"/>
                </a:ln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sp>
        <p:nvSpPr>
          <p:cNvPr id="259" name="Google Shape;259;g2b281e86c53_0_343"/>
          <p:cNvSpPr/>
          <p:nvPr/>
        </p:nvSpPr>
        <p:spPr>
          <a:xfrm>
            <a:off x="4082284" y="3906260"/>
            <a:ext cx="67467" cy="73413"/>
          </a:xfrm>
          <a:custGeom>
            <a:rect b="b" l="l" r="r" t="t"/>
            <a:pathLst>
              <a:path extrusionOk="0" h="444" w="390">
                <a:moveTo>
                  <a:pt x="319" y="301"/>
                </a:moveTo>
                <a:lnTo>
                  <a:pt x="319" y="301"/>
                </a:lnTo>
                <a:cubicBezTo>
                  <a:pt x="301" y="301"/>
                  <a:pt x="283" y="301"/>
                  <a:pt x="274" y="310"/>
                </a:cubicBezTo>
                <a:cubicBezTo>
                  <a:pt x="142" y="239"/>
                  <a:pt x="142" y="239"/>
                  <a:pt x="142" y="239"/>
                </a:cubicBezTo>
                <a:cubicBezTo>
                  <a:pt x="142" y="230"/>
                  <a:pt x="142" y="230"/>
                  <a:pt x="142" y="222"/>
                </a:cubicBezTo>
                <a:lnTo>
                  <a:pt x="142" y="213"/>
                </a:lnTo>
                <a:cubicBezTo>
                  <a:pt x="274" y="133"/>
                  <a:pt x="274" y="133"/>
                  <a:pt x="274" y="133"/>
                </a:cubicBezTo>
                <a:cubicBezTo>
                  <a:pt x="283" y="142"/>
                  <a:pt x="301" y="151"/>
                  <a:pt x="319" y="151"/>
                </a:cubicBezTo>
                <a:cubicBezTo>
                  <a:pt x="363" y="151"/>
                  <a:pt x="389" y="115"/>
                  <a:pt x="389" y="70"/>
                </a:cubicBezTo>
                <a:cubicBezTo>
                  <a:pt x="389" y="35"/>
                  <a:pt x="363" y="0"/>
                  <a:pt x="319" y="0"/>
                </a:cubicBezTo>
                <a:cubicBezTo>
                  <a:pt x="274" y="0"/>
                  <a:pt x="248" y="35"/>
                  <a:pt x="248" y="70"/>
                </a:cubicBezTo>
                <a:cubicBezTo>
                  <a:pt x="248" y="80"/>
                  <a:pt x="248" y="80"/>
                  <a:pt x="248" y="89"/>
                </a:cubicBezTo>
                <a:cubicBezTo>
                  <a:pt x="115" y="169"/>
                  <a:pt x="115" y="169"/>
                  <a:pt x="115" y="169"/>
                </a:cubicBezTo>
                <a:cubicBezTo>
                  <a:pt x="107" y="151"/>
                  <a:pt x="88" y="151"/>
                  <a:pt x="70" y="151"/>
                </a:cubicBezTo>
                <a:cubicBezTo>
                  <a:pt x="26" y="151"/>
                  <a:pt x="0" y="186"/>
                  <a:pt x="0" y="222"/>
                </a:cubicBezTo>
                <a:cubicBezTo>
                  <a:pt x="0" y="266"/>
                  <a:pt x="26" y="301"/>
                  <a:pt x="70" y="301"/>
                </a:cubicBezTo>
                <a:cubicBezTo>
                  <a:pt x="88" y="301"/>
                  <a:pt x="107" y="292"/>
                  <a:pt x="115" y="283"/>
                </a:cubicBezTo>
                <a:cubicBezTo>
                  <a:pt x="248" y="363"/>
                  <a:pt x="248" y="363"/>
                  <a:pt x="248" y="363"/>
                </a:cubicBezTo>
                <a:lnTo>
                  <a:pt x="248" y="372"/>
                </a:lnTo>
                <a:cubicBezTo>
                  <a:pt x="248" y="416"/>
                  <a:pt x="274" y="443"/>
                  <a:pt x="319" y="443"/>
                </a:cubicBezTo>
                <a:cubicBezTo>
                  <a:pt x="363" y="443"/>
                  <a:pt x="389" y="416"/>
                  <a:pt x="389" y="372"/>
                </a:cubicBezTo>
                <a:cubicBezTo>
                  <a:pt x="389" y="328"/>
                  <a:pt x="363" y="301"/>
                  <a:pt x="319" y="301"/>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sp>
        <p:nvSpPr>
          <p:cNvPr id="260" name="Google Shape;260;g2b281e86c53_0_343"/>
          <p:cNvSpPr/>
          <p:nvPr/>
        </p:nvSpPr>
        <p:spPr>
          <a:xfrm>
            <a:off x="5008319" y="2279175"/>
            <a:ext cx="1818000" cy="2383800"/>
          </a:xfrm>
          <a:prstGeom prst="roundRect">
            <a:avLst>
              <a:gd fmla="val 8060" name="adj"/>
            </a:avLst>
          </a:prstGeom>
          <a:gradFill>
            <a:gsLst>
              <a:gs pos="0">
                <a:srgbClr val="171616">
                  <a:alpha val="20000"/>
                </a:srgbClr>
              </a:gs>
              <a:gs pos="99000">
                <a:srgbClr val="171616"/>
              </a:gs>
              <a:gs pos="100000">
                <a:srgbClr val="171616"/>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61" name="Google Shape;261;g2b281e86c53_0_343"/>
          <p:cNvSpPr/>
          <p:nvPr/>
        </p:nvSpPr>
        <p:spPr>
          <a:xfrm>
            <a:off x="5121363"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62" name="Google Shape;262;g2b281e86c53_0_343"/>
          <p:cNvSpPr/>
          <p:nvPr/>
        </p:nvSpPr>
        <p:spPr>
          <a:xfrm>
            <a:off x="5475648"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63" name="Google Shape;263;g2b281e86c53_0_343"/>
          <p:cNvSpPr/>
          <p:nvPr/>
        </p:nvSpPr>
        <p:spPr>
          <a:xfrm>
            <a:off x="5829933"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64" name="Google Shape;264;g2b281e86c53_0_343"/>
          <p:cNvSpPr/>
          <p:nvPr/>
        </p:nvSpPr>
        <p:spPr>
          <a:xfrm>
            <a:off x="6184219"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65" name="Google Shape;265;g2b281e86c53_0_343"/>
          <p:cNvSpPr txBox="1"/>
          <p:nvPr/>
        </p:nvSpPr>
        <p:spPr>
          <a:xfrm>
            <a:off x="5047638" y="4213036"/>
            <a:ext cx="1754700" cy="161700"/>
          </a:xfrm>
          <a:prstGeom prst="rect">
            <a:avLst/>
          </a:prstGeom>
          <a:noFill/>
          <a:ln>
            <a:noFill/>
          </a:ln>
        </p:spPr>
        <p:txBody>
          <a:bodyPr anchorCtr="0" anchor="t" bIns="34275" lIns="68575" spcFirstLastPara="1" rIns="68575" wrap="square" tIns="34275">
            <a:spAutoFit/>
          </a:bodyPr>
          <a:lstStyle/>
          <a:p>
            <a:pPr indent="0" lvl="0" marL="0" marR="0" rtl="0" algn="l">
              <a:lnSpc>
                <a:spcPct val="120000"/>
              </a:lnSpc>
              <a:spcBef>
                <a:spcPts val="0"/>
              </a:spcBef>
              <a:spcAft>
                <a:spcPts val="0"/>
              </a:spcAft>
              <a:buClr>
                <a:srgbClr val="000000"/>
              </a:buClr>
              <a:buSzPts val="600"/>
              <a:buFont typeface="Arial"/>
              <a:buNone/>
            </a:pPr>
            <a:r>
              <a:t/>
            </a:r>
            <a:endParaRPr b="0" i="0" sz="600" u="none" cap="none" strike="noStrike">
              <a:solidFill>
                <a:schemeClr val="lt1"/>
              </a:solidFill>
              <a:latin typeface="Inter"/>
              <a:ea typeface="Inter"/>
              <a:cs typeface="Inter"/>
              <a:sym typeface="Inter"/>
            </a:endParaRPr>
          </a:p>
        </p:txBody>
      </p:sp>
      <p:sp>
        <p:nvSpPr>
          <p:cNvPr id="266" name="Google Shape;266;g2b281e86c53_0_343"/>
          <p:cNvSpPr/>
          <p:nvPr/>
        </p:nvSpPr>
        <p:spPr>
          <a:xfrm>
            <a:off x="5557336" y="3913529"/>
            <a:ext cx="77435" cy="58875"/>
          </a:xfrm>
          <a:custGeom>
            <a:rect b="b" l="l" r="r" t="t"/>
            <a:pathLst>
              <a:path extrusionOk="0" h="356" w="444">
                <a:moveTo>
                  <a:pt x="399" y="36"/>
                </a:moveTo>
                <a:lnTo>
                  <a:pt x="399" y="36"/>
                </a:lnTo>
                <a:cubicBezTo>
                  <a:pt x="355" y="0"/>
                  <a:pt x="293" y="0"/>
                  <a:pt x="248" y="36"/>
                </a:cubicBezTo>
                <a:cubicBezTo>
                  <a:pt x="221" y="62"/>
                  <a:pt x="221" y="62"/>
                  <a:pt x="221" y="62"/>
                </a:cubicBezTo>
                <a:cubicBezTo>
                  <a:pt x="195" y="36"/>
                  <a:pt x="195" y="36"/>
                  <a:pt x="195" y="36"/>
                </a:cubicBezTo>
                <a:cubicBezTo>
                  <a:pt x="151" y="0"/>
                  <a:pt x="89" y="0"/>
                  <a:pt x="45" y="36"/>
                </a:cubicBezTo>
                <a:cubicBezTo>
                  <a:pt x="0" y="80"/>
                  <a:pt x="0" y="151"/>
                  <a:pt x="45" y="186"/>
                </a:cubicBezTo>
                <a:cubicBezTo>
                  <a:pt x="221" y="355"/>
                  <a:pt x="221" y="355"/>
                  <a:pt x="221" y="355"/>
                </a:cubicBezTo>
                <a:cubicBezTo>
                  <a:pt x="399" y="186"/>
                  <a:pt x="399" y="186"/>
                  <a:pt x="399" y="186"/>
                </a:cubicBezTo>
                <a:cubicBezTo>
                  <a:pt x="443" y="151"/>
                  <a:pt x="443" y="80"/>
                  <a:pt x="399" y="36"/>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sp>
        <p:nvSpPr>
          <p:cNvPr id="267" name="Google Shape;267;g2b281e86c53_0_343"/>
          <p:cNvSpPr/>
          <p:nvPr/>
        </p:nvSpPr>
        <p:spPr>
          <a:xfrm>
            <a:off x="5910088" y="3906623"/>
            <a:ext cx="80500" cy="72686"/>
          </a:xfrm>
          <a:custGeom>
            <a:rect b="b" l="l" r="r" t="t"/>
            <a:pathLst>
              <a:path extrusionOk="0" h="443" w="461">
                <a:moveTo>
                  <a:pt x="363" y="336"/>
                </a:moveTo>
                <a:lnTo>
                  <a:pt x="363" y="336"/>
                </a:lnTo>
                <a:cubicBezTo>
                  <a:pt x="301" y="310"/>
                  <a:pt x="284" y="292"/>
                  <a:pt x="284" y="248"/>
                </a:cubicBezTo>
                <a:cubicBezTo>
                  <a:pt x="284" y="230"/>
                  <a:pt x="301" y="239"/>
                  <a:pt x="310" y="195"/>
                </a:cubicBezTo>
                <a:cubicBezTo>
                  <a:pt x="310" y="176"/>
                  <a:pt x="328" y="195"/>
                  <a:pt x="328" y="151"/>
                </a:cubicBezTo>
                <a:cubicBezTo>
                  <a:pt x="328" y="132"/>
                  <a:pt x="319" y="132"/>
                  <a:pt x="319" y="132"/>
                </a:cubicBezTo>
                <a:cubicBezTo>
                  <a:pt x="319" y="132"/>
                  <a:pt x="328" y="106"/>
                  <a:pt x="328" y="88"/>
                </a:cubicBezTo>
                <a:cubicBezTo>
                  <a:pt x="328" y="61"/>
                  <a:pt x="319" y="0"/>
                  <a:pt x="230" y="0"/>
                </a:cubicBezTo>
                <a:cubicBezTo>
                  <a:pt x="141" y="0"/>
                  <a:pt x="132" y="61"/>
                  <a:pt x="132" y="88"/>
                </a:cubicBezTo>
                <a:cubicBezTo>
                  <a:pt x="132" y="106"/>
                  <a:pt x="141" y="132"/>
                  <a:pt x="141" y="132"/>
                </a:cubicBezTo>
                <a:cubicBezTo>
                  <a:pt x="141" y="132"/>
                  <a:pt x="132" y="132"/>
                  <a:pt x="132" y="151"/>
                </a:cubicBezTo>
                <a:cubicBezTo>
                  <a:pt x="132" y="195"/>
                  <a:pt x="150" y="176"/>
                  <a:pt x="150" y="195"/>
                </a:cubicBezTo>
                <a:cubicBezTo>
                  <a:pt x="159" y="239"/>
                  <a:pt x="177" y="230"/>
                  <a:pt x="177" y="248"/>
                </a:cubicBezTo>
                <a:cubicBezTo>
                  <a:pt x="177" y="292"/>
                  <a:pt x="159" y="310"/>
                  <a:pt x="97" y="336"/>
                </a:cubicBezTo>
                <a:cubicBezTo>
                  <a:pt x="35" y="354"/>
                  <a:pt x="0" y="380"/>
                  <a:pt x="0" y="398"/>
                </a:cubicBezTo>
                <a:cubicBezTo>
                  <a:pt x="0" y="407"/>
                  <a:pt x="0" y="442"/>
                  <a:pt x="0" y="442"/>
                </a:cubicBezTo>
                <a:cubicBezTo>
                  <a:pt x="230" y="442"/>
                  <a:pt x="230" y="442"/>
                  <a:pt x="230" y="442"/>
                </a:cubicBezTo>
                <a:cubicBezTo>
                  <a:pt x="460" y="442"/>
                  <a:pt x="460" y="442"/>
                  <a:pt x="460" y="442"/>
                </a:cubicBezTo>
                <a:cubicBezTo>
                  <a:pt x="460" y="442"/>
                  <a:pt x="460" y="407"/>
                  <a:pt x="460" y="398"/>
                </a:cubicBezTo>
                <a:cubicBezTo>
                  <a:pt x="460" y="380"/>
                  <a:pt x="425" y="354"/>
                  <a:pt x="363" y="336"/>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sp>
        <p:nvSpPr>
          <p:cNvPr id="268" name="Google Shape;268;g2b281e86c53_0_343"/>
          <p:cNvSpPr/>
          <p:nvPr/>
        </p:nvSpPr>
        <p:spPr>
          <a:xfrm>
            <a:off x="5213692" y="3909219"/>
            <a:ext cx="56150" cy="67496"/>
          </a:xfrm>
          <a:custGeom>
            <a:rect b="b" l="l" r="r" t="t"/>
            <a:pathLst>
              <a:path extrusionOk="0" h="311" w="249">
                <a:moveTo>
                  <a:pt x="240" y="141"/>
                </a:moveTo>
                <a:lnTo>
                  <a:pt x="240" y="141"/>
                </a:lnTo>
                <a:cubicBezTo>
                  <a:pt x="27" y="9"/>
                  <a:pt x="27" y="9"/>
                  <a:pt x="27" y="9"/>
                </a:cubicBezTo>
                <a:cubicBezTo>
                  <a:pt x="9" y="0"/>
                  <a:pt x="0" y="9"/>
                  <a:pt x="0" y="26"/>
                </a:cubicBezTo>
                <a:cubicBezTo>
                  <a:pt x="0" y="283"/>
                  <a:pt x="0" y="283"/>
                  <a:pt x="0" y="283"/>
                </a:cubicBezTo>
                <a:cubicBezTo>
                  <a:pt x="0" y="301"/>
                  <a:pt x="9" y="310"/>
                  <a:pt x="27" y="301"/>
                </a:cubicBezTo>
                <a:cubicBezTo>
                  <a:pt x="240" y="168"/>
                  <a:pt x="240" y="168"/>
                  <a:pt x="240" y="168"/>
                </a:cubicBezTo>
                <a:cubicBezTo>
                  <a:pt x="240" y="168"/>
                  <a:pt x="248" y="159"/>
                  <a:pt x="248" y="150"/>
                </a:cubicBezTo>
                <a:lnTo>
                  <a:pt x="240" y="141"/>
                </a:ln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sp>
        <p:nvSpPr>
          <p:cNvPr id="269" name="Google Shape;269;g2b281e86c53_0_343"/>
          <p:cNvSpPr/>
          <p:nvPr/>
        </p:nvSpPr>
        <p:spPr>
          <a:xfrm>
            <a:off x="6270890" y="3906260"/>
            <a:ext cx="67467" cy="73413"/>
          </a:xfrm>
          <a:custGeom>
            <a:rect b="b" l="l" r="r" t="t"/>
            <a:pathLst>
              <a:path extrusionOk="0" h="444" w="390">
                <a:moveTo>
                  <a:pt x="319" y="301"/>
                </a:moveTo>
                <a:lnTo>
                  <a:pt x="319" y="301"/>
                </a:lnTo>
                <a:cubicBezTo>
                  <a:pt x="301" y="301"/>
                  <a:pt x="283" y="301"/>
                  <a:pt x="274" y="310"/>
                </a:cubicBezTo>
                <a:cubicBezTo>
                  <a:pt x="142" y="239"/>
                  <a:pt x="142" y="239"/>
                  <a:pt x="142" y="239"/>
                </a:cubicBezTo>
                <a:cubicBezTo>
                  <a:pt x="142" y="230"/>
                  <a:pt x="142" y="230"/>
                  <a:pt x="142" y="222"/>
                </a:cubicBezTo>
                <a:lnTo>
                  <a:pt x="142" y="213"/>
                </a:lnTo>
                <a:cubicBezTo>
                  <a:pt x="274" y="133"/>
                  <a:pt x="274" y="133"/>
                  <a:pt x="274" y="133"/>
                </a:cubicBezTo>
                <a:cubicBezTo>
                  <a:pt x="283" y="142"/>
                  <a:pt x="301" y="151"/>
                  <a:pt x="319" y="151"/>
                </a:cubicBezTo>
                <a:cubicBezTo>
                  <a:pt x="363" y="151"/>
                  <a:pt x="389" y="115"/>
                  <a:pt x="389" y="70"/>
                </a:cubicBezTo>
                <a:cubicBezTo>
                  <a:pt x="389" y="35"/>
                  <a:pt x="363" y="0"/>
                  <a:pt x="319" y="0"/>
                </a:cubicBezTo>
                <a:cubicBezTo>
                  <a:pt x="274" y="0"/>
                  <a:pt x="248" y="35"/>
                  <a:pt x="248" y="70"/>
                </a:cubicBezTo>
                <a:cubicBezTo>
                  <a:pt x="248" y="80"/>
                  <a:pt x="248" y="80"/>
                  <a:pt x="248" y="89"/>
                </a:cubicBezTo>
                <a:cubicBezTo>
                  <a:pt x="115" y="169"/>
                  <a:pt x="115" y="169"/>
                  <a:pt x="115" y="169"/>
                </a:cubicBezTo>
                <a:cubicBezTo>
                  <a:pt x="107" y="151"/>
                  <a:pt x="88" y="151"/>
                  <a:pt x="70" y="151"/>
                </a:cubicBezTo>
                <a:cubicBezTo>
                  <a:pt x="26" y="151"/>
                  <a:pt x="0" y="186"/>
                  <a:pt x="0" y="222"/>
                </a:cubicBezTo>
                <a:cubicBezTo>
                  <a:pt x="0" y="266"/>
                  <a:pt x="26" y="301"/>
                  <a:pt x="70" y="301"/>
                </a:cubicBezTo>
                <a:cubicBezTo>
                  <a:pt x="88" y="301"/>
                  <a:pt x="107" y="292"/>
                  <a:pt x="115" y="283"/>
                </a:cubicBezTo>
                <a:cubicBezTo>
                  <a:pt x="248" y="363"/>
                  <a:pt x="248" y="363"/>
                  <a:pt x="248" y="363"/>
                </a:cubicBezTo>
                <a:lnTo>
                  <a:pt x="248" y="372"/>
                </a:lnTo>
                <a:cubicBezTo>
                  <a:pt x="248" y="416"/>
                  <a:pt x="274" y="443"/>
                  <a:pt x="319" y="443"/>
                </a:cubicBezTo>
                <a:cubicBezTo>
                  <a:pt x="363" y="443"/>
                  <a:pt x="389" y="416"/>
                  <a:pt x="389" y="372"/>
                </a:cubicBezTo>
                <a:cubicBezTo>
                  <a:pt x="389" y="328"/>
                  <a:pt x="363" y="301"/>
                  <a:pt x="319" y="301"/>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cxnSp>
        <p:nvCxnSpPr>
          <p:cNvPr id="270" name="Google Shape;270;g2b281e86c53_0_343"/>
          <p:cNvCxnSpPr/>
          <p:nvPr/>
        </p:nvCxnSpPr>
        <p:spPr>
          <a:xfrm>
            <a:off x="752638" y="4161267"/>
            <a:ext cx="1559100" cy="0"/>
          </a:xfrm>
          <a:prstGeom prst="straightConnector1">
            <a:avLst/>
          </a:prstGeom>
          <a:noFill/>
          <a:ln cap="rnd" cmpd="sng" w="44450">
            <a:solidFill>
              <a:srgbClr val="E50914">
                <a:alpha val="40000"/>
              </a:srgbClr>
            </a:solidFill>
            <a:prstDash val="solid"/>
            <a:miter lim="800000"/>
            <a:headEnd len="sm" w="sm" type="none"/>
            <a:tailEnd len="sm" w="sm" type="none"/>
          </a:ln>
        </p:spPr>
      </p:cxnSp>
      <p:cxnSp>
        <p:nvCxnSpPr>
          <p:cNvPr id="271" name="Google Shape;271;g2b281e86c53_0_343"/>
          <p:cNvCxnSpPr/>
          <p:nvPr/>
        </p:nvCxnSpPr>
        <p:spPr>
          <a:xfrm>
            <a:off x="752638" y="4162505"/>
            <a:ext cx="471000" cy="0"/>
          </a:xfrm>
          <a:prstGeom prst="straightConnector1">
            <a:avLst/>
          </a:prstGeom>
          <a:noFill/>
          <a:ln cap="rnd" cmpd="sng" w="44450">
            <a:solidFill>
              <a:srgbClr val="E50914"/>
            </a:solidFill>
            <a:prstDash val="solid"/>
            <a:miter lim="800000"/>
            <a:headEnd len="sm" w="sm" type="none"/>
            <a:tailEnd len="sm" w="sm" type="none"/>
          </a:ln>
        </p:spPr>
      </p:cxnSp>
      <p:cxnSp>
        <p:nvCxnSpPr>
          <p:cNvPr id="272" name="Google Shape;272;g2b281e86c53_0_343"/>
          <p:cNvCxnSpPr/>
          <p:nvPr/>
        </p:nvCxnSpPr>
        <p:spPr>
          <a:xfrm>
            <a:off x="2941888" y="4161267"/>
            <a:ext cx="1559100" cy="0"/>
          </a:xfrm>
          <a:prstGeom prst="straightConnector1">
            <a:avLst/>
          </a:prstGeom>
          <a:noFill/>
          <a:ln cap="rnd" cmpd="sng" w="44450">
            <a:solidFill>
              <a:srgbClr val="E50914">
                <a:alpha val="40000"/>
              </a:srgbClr>
            </a:solidFill>
            <a:prstDash val="solid"/>
            <a:miter lim="800000"/>
            <a:headEnd len="sm" w="sm" type="none"/>
            <a:tailEnd len="sm" w="sm" type="none"/>
          </a:ln>
        </p:spPr>
      </p:cxnSp>
      <p:cxnSp>
        <p:nvCxnSpPr>
          <p:cNvPr id="273" name="Google Shape;273;g2b281e86c53_0_343"/>
          <p:cNvCxnSpPr/>
          <p:nvPr/>
        </p:nvCxnSpPr>
        <p:spPr>
          <a:xfrm>
            <a:off x="2941888" y="4162505"/>
            <a:ext cx="940200" cy="0"/>
          </a:xfrm>
          <a:prstGeom prst="straightConnector1">
            <a:avLst/>
          </a:prstGeom>
          <a:noFill/>
          <a:ln cap="rnd" cmpd="sng" w="44450">
            <a:solidFill>
              <a:srgbClr val="E50914"/>
            </a:solidFill>
            <a:prstDash val="solid"/>
            <a:miter lim="800000"/>
            <a:headEnd len="sm" w="sm" type="none"/>
            <a:tailEnd len="sm" w="sm" type="none"/>
          </a:ln>
        </p:spPr>
      </p:cxnSp>
      <p:cxnSp>
        <p:nvCxnSpPr>
          <p:cNvPr id="274" name="Google Shape;274;g2b281e86c53_0_343"/>
          <p:cNvCxnSpPr/>
          <p:nvPr/>
        </p:nvCxnSpPr>
        <p:spPr>
          <a:xfrm>
            <a:off x="5121363" y="4161267"/>
            <a:ext cx="1559100" cy="0"/>
          </a:xfrm>
          <a:prstGeom prst="straightConnector1">
            <a:avLst/>
          </a:prstGeom>
          <a:noFill/>
          <a:ln cap="rnd" cmpd="sng" w="44450">
            <a:solidFill>
              <a:srgbClr val="E50914">
                <a:alpha val="40000"/>
              </a:srgbClr>
            </a:solidFill>
            <a:prstDash val="solid"/>
            <a:miter lim="800000"/>
            <a:headEnd len="sm" w="sm" type="none"/>
            <a:tailEnd len="sm" w="sm" type="none"/>
          </a:ln>
        </p:spPr>
      </p:cxnSp>
      <p:cxnSp>
        <p:nvCxnSpPr>
          <p:cNvPr id="275" name="Google Shape;275;g2b281e86c53_0_343"/>
          <p:cNvCxnSpPr/>
          <p:nvPr/>
        </p:nvCxnSpPr>
        <p:spPr>
          <a:xfrm>
            <a:off x="5121363" y="4162505"/>
            <a:ext cx="148500" cy="0"/>
          </a:xfrm>
          <a:prstGeom prst="straightConnector1">
            <a:avLst/>
          </a:prstGeom>
          <a:noFill/>
          <a:ln cap="rnd" cmpd="sng" w="44450">
            <a:solidFill>
              <a:srgbClr val="E50914"/>
            </a:solidFill>
            <a:prstDash val="solid"/>
            <a:miter lim="800000"/>
            <a:headEnd len="sm" w="sm" type="none"/>
            <a:tailEnd len="sm" w="sm" type="none"/>
          </a:ln>
        </p:spPr>
      </p:cxnSp>
      <p:sp>
        <p:nvSpPr>
          <p:cNvPr id="276" name="Google Shape;276;g2b281e86c53_0_343"/>
          <p:cNvSpPr txBox="1"/>
          <p:nvPr/>
        </p:nvSpPr>
        <p:spPr>
          <a:xfrm>
            <a:off x="670432" y="3631063"/>
            <a:ext cx="5871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chemeClr val="lt1"/>
                </a:solidFill>
                <a:latin typeface="Inter"/>
                <a:ea typeface="Inter"/>
                <a:cs typeface="Inter"/>
                <a:sym typeface="Inter"/>
              </a:rPr>
              <a:t>NARCOS</a:t>
            </a:r>
            <a:endParaRPr b="0" i="0" sz="1100" u="none" cap="none" strike="noStrike">
              <a:solidFill>
                <a:srgbClr val="000000"/>
              </a:solidFill>
              <a:latin typeface="Arial"/>
              <a:ea typeface="Arial"/>
              <a:cs typeface="Arial"/>
              <a:sym typeface="Arial"/>
            </a:endParaRPr>
          </a:p>
        </p:txBody>
      </p:sp>
      <p:sp>
        <p:nvSpPr>
          <p:cNvPr id="277" name="Google Shape;277;g2b281e86c53_0_343"/>
          <p:cNvSpPr txBox="1"/>
          <p:nvPr/>
        </p:nvSpPr>
        <p:spPr>
          <a:xfrm>
            <a:off x="2860850" y="3631075"/>
            <a:ext cx="6201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chemeClr val="lt1"/>
                </a:solidFill>
                <a:latin typeface="Inter"/>
                <a:ea typeface="Inter"/>
                <a:cs typeface="Inter"/>
                <a:sym typeface="Inter"/>
              </a:rPr>
              <a:t>ARCANE</a:t>
            </a:r>
            <a:endParaRPr b="0" i="0" sz="1100" u="none" cap="none" strike="noStrike">
              <a:solidFill>
                <a:srgbClr val="000000"/>
              </a:solidFill>
              <a:latin typeface="Arial"/>
              <a:ea typeface="Arial"/>
              <a:cs typeface="Arial"/>
              <a:sym typeface="Arial"/>
            </a:endParaRPr>
          </a:p>
        </p:txBody>
      </p:sp>
      <p:sp>
        <p:nvSpPr>
          <p:cNvPr id="278" name="Google Shape;278;g2b281e86c53_0_343"/>
          <p:cNvSpPr txBox="1"/>
          <p:nvPr/>
        </p:nvSpPr>
        <p:spPr>
          <a:xfrm>
            <a:off x="5050064" y="3631063"/>
            <a:ext cx="10209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chemeClr val="lt1"/>
                </a:solidFill>
                <a:latin typeface="Inter"/>
                <a:ea typeface="Inter"/>
                <a:cs typeface="Inter"/>
                <a:sym typeface="Inter"/>
              </a:rPr>
              <a:t>COWBOY BEBOP</a:t>
            </a:r>
            <a:endParaRPr b="0" i="0" sz="1100" u="none" cap="none" strike="noStrike">
              <a:solidFill>
                <a:srgbClr val="000000"/>
              </a:solidFill>
              <a:latin typeface="Arial"/>
              <a:ea typeface="Arial"/>
              <a:cs typeface="Arial"/>
              <a:sym typeface="Arial"/>
            </a:endParaRPr>
          </a:p>
        </p:txBody>
      </p:sp>
      <p:sp>
        <p:nvSpPr>
          <p:cNvPr id="279" name="Google Shape;279;g2b281e86c53_0_343"/>
          <p:cNvSpPr/>
          <p:nvPr/>
        </p:nvSpPr>
        <p:spPr>
          <a:xfrm>
            <a:off x="7196925" y="2279175"/>
            <a:ext cx="1818000" cy="2383800"/>
          </a:xfrm>
          <a:prstGeom prst="roundRect">
            <a:avLst>
              <a:gd fmla="val 8060" name="adj"/>
            </a:avLst>
          </a:prstGeom>
          <a:gradFill>
            <a:gsLst>
              <a:gs pos="0">
                <a:srgbClr val="171616">
                  <a:alpha val="20000"/>
                </a:srgbClr>
              </a:gs>
              <a:gs pos="99000">
                <a:srgbClr val="171616"/>
              </a:gs>
              <a:gs pos="100000">
                <a:srgbClr val="171616"/>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80" name="Google Shape;280;g2b281e86c53_0_343"/>
          <p:cNvSpPr/>
          <p:nvPr/>
        </p:nvSpPr>
        <p:spPr>
          <a:xfrm>
            <a:off x="7315604"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81" name="Google Shape;281;g2b281e86c53_0_343"/>
          <p:cNvSpPr/>
          <p:nvPr/>
        </p:nvSpPr>
        <p:spPr>
          <a:xfrm>
            <a:off x="7669890"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82" name="Google Shape;282;g2b281e86c53_0_343"/>
          <p:cNvSpPr/>
          <p:nvPr/>
        </p:nvSpPr>
        <p:spPr>
          <a:xfrm>
            <a:off x="8024175"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83" name="Google Shape;283;g2b281e86c53_0_343"/>
          <p:cNvSpPr/>
          <p:nvPr/>
        </p:nvSpPr>
        <p:spPr>
          <a:xfrm>
            <a:off x="8378460"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84" name="Google Shape;284;g2b281e86c53_0_343"/>
          <p:cNvSpPr txBox="1"/>
          <p:nvPr/>
        </p:nvSpPr>
        <p:spPr>
          <a:xfrm>
            <a:off x="7241879" y="4213036"/>
            <a:ext cx="1754700" cy="161700"/>
          </a:xfrm>
          <a:prstGeom prst="rect">
            <a:avLst/>
          </a:prstGeom>
          <a:noFill/>
          <a:ln>
            <a:noFill/>
          </a:ln>
        </p:spPr>
        <p:txBody>
          <a:bodyPr anchorCtr="0" anchor="t" bIns="34275" lIns="68575" spcFirstLastPara="1" rIns="68575" wrap="square" tIns="34275">
            <a:spAutoFit/>
          </a:bodyPr>
          <a:lstStyle/>
          <a:p>
            <a:pPr indent="0" lvl="0" marL="0" marR="0" rtl="0" algn="l">
              <a:lnSpc>
                <a:spcPct val="120000"/>
              </a:lnSpc>
              <a:spcBef>
                <a:spcPts val="0"/>
              </a:spcBef>
              <a:spcAft>
                <a:spcPts val="0"/>
              </a:spcAft>
              <a:buClr>
                <a:srgbClr val="000000"/>
              </a:buClr>
              <a:buSzPts val="600"/>
              <a:buFont typeface="Arial"/>
              <a:buNone/>
            </a:pPr>
            <a:r>
              <a:t/>
            </a:r>
            <a:endParaRPr b="0" i="0" sz="600" u="none" cap="none" strike="noStrike">
              <a:solidFill>
                <a:schemeClr val="lt1"/>
              </a:solidFill>
              <a:latin typeface="Inter"/>
              <a:ea typeface="Inter"/>
              <a:cs typeface="Inter"/>
              <a:sym typeface="Inter"/>
            </a:endParaRPr>
          </a:p>
        </p:txBody>
      </p:sp>
      <p:sp>
        <p:nvSpPr>
          <p:cNvPr id="285" name="Google Shape;285;g2b281e86c53_0_343"/>
          <p:cNvSpPr/>
          <p:nvPr/>
        </p:nvSpPr>
        <p:spPr>
          <a:xfrm>
            <a:off x="7751577" y="3913529"/>
            <a:ext cx="77435" cy="58875"/>
          </a:xfrm>
          <a:custGeom>
            <a:rect b="b" l="l" r="r" t="t"/>
            <a:pathLst>
              <a:path extrusionOk="0" h="356" w="444">
                <a:moveTo>
                  <a:pt x="399" y="36"/>
                </a:moveTo>
                <a:lnTo>
                  <a:pt x="399" y="36"/>
                </a:lnTo>
                <a:cubicBezTo>
                  <a:pt x="355" y="0"/>
                  <a:pt x="293" y="0"/>
                  <a:pt x="248" y="36"/>
                </a:cubicBezTo>
                <a:cubicBezTo>
                  <a:pt x="221" y="62"/>
                  <a:pt x="221" y="62"/>
                  <a:pt x="221" y="62"/>
                </a:cubicBezTo>
                <a:cubicBezTo>
                  <a:pt x="195" y="36"/>
                  <a:pt x="195" y="36"/>
                  <a:pt x="195" y="36"/>
                </a:cubicBezTo>
                <a:cubicBezTo>
                  <a:pt x="151" y="0"/>
                  <a:pt x="89" y="0"/>
                  <a:pt x="45" y="36"/>
                </a:cubicBezTo>
                <a:cubicBezTo>
                  <a:pt x="0" y="80"/>
                  <a:pt x="0" y="151"/>
                  <a:pt x="45" y="186"/>
                </a:cubicBezTo>
                <a:cubicBezTo>
                  <a:pt x="221" y="355"/>
                  <a:pt x="221" y="355"/>
                  <a:pt x="221" y="355"/>
                </a:cubicBezTo>
                <a:cubicBezTo>
                  <a:pt x="399" y="186"/>
                  <a:pt x="399" y="186"/>
                  <a:pt x="399" y="186"/>
                </a:cubicBezTo>
                <a:cubicBezTo>
                  <a:pt x="443" y="151"/>
                  <a:pt x="443" y="80"/>
                  <a:pt x="399" y="36"/>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sp>
        <p:nvSpPr>
          <p:cNvPr id="286" name="Google Shape;286;g2b281e86c53_0_343"/>
          <p:cNvSpPr/>
          <p:nvPr/>
        </p:nvSpPr>
        <p:spPr>
          <a:xfrm>
            <a:off x="8104329" y="3906623"/>
            <a:ext cx="80500" cy="72686"/>
          </a:xfrm>
          <a:custGeom>
            <a:rect b="b" l="l" r="r" t="t"/>
            <a:pathLst>
              <a:path extrusionOk="0" h="443" w="461">
                <a:moveTo>
                  <a:pt x="363" y="336"/>
                </a:moveTo>
                <a:lnTo>
                  <a:pt x="363" y="336"/>
                </a:lnTo>
                <a:cubicBezTo>
                  <a:pt x="301" y="310"/>
                  <a:pt x="284" y="292"/>
                  <a:pt x="284" y="248"/>
                </a:cubicBezTo>
                <a:cubicBezTo>
                  <a:pt x="284" y="230"/>
                  <a:pt x="301" y="239"/>
                  <a:pt x="310" y="195"/>
                </a:cubicBezTo>
                <a:cubicBezTo>
                  <a:pt x="310" y="176"/>
                  <a:pt x="328" y="195"/>
                  <a:pt x="328" y="151"/>
                </a:cubicBezTo>
                <a:cubicBezTo>
                  <a:pt x="328" y="132"/>
                  <a:pt x="319" y="132"/>
                  <a:pt x="319" y="132"/>
                </a:cubicBezTo>
                <a:cubicBezTo>
                  <a:pt x="319" y="132"/>
                  <a:pt x="328" y="106"/>
                  <a:pt x="328" y="88"/>
                </a:cubicBezTo>
                <a:cubicBezTo>
                  <a:pt x="328" y="61"/>
                  <a:pt x="319" y="0"/>
                  <a:pt x="230" y="0"/>
                </a:cubicBezTo>
                <a:cubicBezTo>
                  <a:pt x="141" y="0"/>
                  <a:pt x="132" y="61"/>
                  <a:pt x="132" y="88"/>
                </a:cubicBezTo>
                <a:cubicBezTo>
                  <a:pt x="132" y="106"/>
                  <a:pt x="141" y="132"/>
                  <a:pt x="141" y="132"/>
                </a:cubicBezTo>
                <a:cubicBezTo>
                  <a:pt x="141" y="132"/>
                  <a:pt x="132" y="132"/>
                  <a:pt x="132" y="151"/>
                </a:cubicBezTo>
                <a:cubicBezTo>
                  <a:pt x="132" y="195"/>
                  <a:pt x="150" y="176"/>
                  <a:pt x="150" y="195"/>
                </a:cubicBezTo>
                <a:cubicBezTo>
                  <a:pt x="159" y="239"/>
                  <a:pt x="177" y="230"/>
                  <a:pt x="177" y="248"/>
                </a:cubicBezTo>
                <a:cubicBezTo>
                  <a:pt x="177" y="292"/>
                  <a:pt x="159" y="310"/>
                  <a:pt x="97" y="336"/>
                </a:cubicBezTo>
                <a:cubicBezTo>
                  <a:pt x="35" y="354"/>
                  <a:pt x="0" y="380"/>
                  <a:pt x="0" y="398"/>
                </a:cubicBezTo>
                <a:cubicBezTo>
                  <a:pt x="0" y="407"/>
                  <a:pt x="0" y="442"/>
                  <a:pt x="0" y="442"/>
                </a:cubicBezTo>
                <a:cubicBezTo>
                  <a:pt x="230" y="442"/>
                  <a:pt x="230" y="442"/>
                  <a:pt x="230" y="442"/>
                </a:cubicBezTo>
                <a:cubicBezTo>
                  <a:pt x="460" y="442"/>
                  <a:pt x="460" y="442"/>
                  <a:pt x="460" y="442"/>
                </a:cubicBezTo>
                <a:cubicBezTo>
                  <a:pt x="460" y="442"/>
                  <a:pt x="460" y="407"/>
                  <a:pt x="460" y="398"/>
                </a:cubicBezTo>
                <a:cubicBezTo>
                  <a:pt x="460" y="380"/>
                  <a:pt x="425" y="354"/>
                  <a:pt x="363" y="336"/>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sp>
        <p:nvSpPr>
          <p:cNvPr id="287" name="Google Shape;287;g2b281e86c53_0_343"/>
          <p:cNvSpPr/>
          <p:nvPr/>
        </p:nvSpPr>
        <p:spPr>
          <a:xfrm>
            <a:off x="7407933" y="3909219"/>
            <a:ext cx="56150" cy="67496"/>
          </a:xfrm>
          <a:custGeom>
            <a:rect b="b" l="l" r="r" t="t"/>
            <a:pathLst>
              <a:path extrusionOk="0" h="311" w="249">
                <a:moveTo>
                  <a:pt x="240" y="141"/>
                </a:moveTo>
                <a:lnTo>
                  <a:pt x="240" y="141"/>
                </a:lnTo>
                <a:cubicBezTo>
                  <a:pt x="27" y="9"/>
                  <a:pt x="27" y="9"/>
                  <a:pt x="27" y="9"/>
                </a:cubicBezTo>
                <a:cubicBezTo>
                  <a:pt x="9" y="0"/>
                  <a:pt x="0" y="9"/>
                  <a:pt x="0" y="26"/>
                </a:cubicBezTo>
                <a:cubicBezTo>
                  <a:pt x="0" y="283"/>
                  <a:pt x="0" y="283"/>
                  <a:pt x="0" y="283"/>
                </a:cubicBezTo>
                <a:cubicBezTo>
                  <a:pt x="0" y="301"/>
                  <a:pt x="9" y="310"/>
                  <a:pt x="27" y="301"/>
                </a:cubicBezTo>
                <a:cubicBezTo>
                  <a:pt x="240" y="168"/>
                  <a:pt x="240" y="168"/>
                  <a:pt x="240" y="168"/>
                </a:cubicBezTo>
                <a:cubicBezTo>
                  <a:pt x="240" y="168"/>
                  <a:pt x="248" y="159"/>
                  <a:pt x="248" y="150"/>
                </a:cubicBezTo>
                <a:lnTo>
                  <a:pt x="240" y="141"/>
                </a:ln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sp>
        <p:nvSpPr>
          <p:cNvPr id="288" name="Google Shape;288;g2b281e86c53_0_343"/>
          <p:cNvSpPr/>
          <p:nvPr/>
        </p:nvSpPr>
        <p:spPr>
          <a:xfrm>
            <a:off x="8465132" y="3906260"/>
            <a:ext cx="67467" cy="73413"/>
          </a:xfrm>
          <a:custGeom>
            <a:rect b="b" l="l" r="r" t="t"/>
            <a:pathLst>
              <a:path extrusionOk="0" h="444" w="390">
                <a:moveTo>
                  <a:pt x="319" y="301"/>
                </a:moveTo>
                <a:lnTo>
                  <a:pt x="319" y="301"/>
                </a:lnTo>
                <a:cubicBezTo>
                  <a:pt x="301" y="301"/>
                  <a:pt x="283" y="301"/>
                  <a:pt x="274" y="310"/>
                </a:cubicBezTo>
                <a:cubicBezTo>
                  <a:pt x="142" y="239"/>
                  <a:pt x="142" y="239"/>
                  <a:pt x="142" y="239"/>
                </a:cubicBezTo>
                <a:cubicBezTo>
                  <a:pt x="142" y="230"/>
                  <a:pt x="142" y="230"/>
                  <a:pt x="142" y="222"/>
                </a:cubicBezTo>
                <a:lnTo>
                  <a:pt x="142" y="213"/>
                </a:lnTo>
                <a:cubicBezTo>
                  <a:pt x="274" y="133"/>
                  <a:pt x="274" y="133"/>
                  <a:pt x="274" y="133"/>
                </a:cubicBezTo>
                <a:cubicBezTo>
                  <a:pt x="283" y="142"/>
                  <a:pt x="301" y="151"/>
                  <a:pt x="319" y="151"/>
                </a:cubicBezTo>
                <a:cubicBezTo>
                  <a:pt x="363" y="151"/>
                  <a:pt x="389" y="115"/>
                  <a:pt x="389" y="70"/>
                </a:cubicBezTo>
                <a:cubicBezTo>
                  <a:pt x="389" y="35"/>
                  <a:pt x="363" y="0"/>
                  <a:pt x="319" y="0"/>
                </a:cubicBezTo>
                <a:cubicBezTo>
                  <a:pt x="274" y="0"/>
                  <a:pt x="248" y="35"/>
                  <a:pt x="248" y="70"/>
                </a:cubicBezTo>
                <a:cubicBezTo>
                  <a:pt x="248" y="80"/>
                  <a:pt x="248" y="80"/>
                  <a:pt x="248" y="89"/>
                </a:cubicBezTo>
                <a:cubicBezTo>
                  <a:pt x="115" y="169"/>
                  <a:pt x="115" y="169"/>
                  <a:pt x="115" y="169"/>
                </a:cubicBezTo>
                <a:cubicBezTo>
                  <a:pt x="107" y="151"/>
                  <a:pt x="88" y="151"/>
                  <a:pt x="70" y="151"/>
                </a:cubicBezTo>
                <a:cubicBezTo>
                  <a:pt x="26" y="151"/>
                  <a:pt x="0" y="186"/>
                  <a:pt x="0" y="222"/>
                </a:cubicBezTo>
                <a:cubicBezTo>
                  <a:pt x="0" y="266"/>
                  <a:pt x="26" y="301"/>
                  <a:pt x="70" y="301"/>
                </a:cubicBezTo>
                <a:cubicBezTo>
                  <a:pt x="88" y="301"/>
                  <a:pt x="107" y="292"/>
                  <a:pt x="115" y="283"/>
                </a:cubicBezTo>
                <a:cubicBezTo>
                  <a:pt x="248" y="363"/>
                  <a:pt x="248" y="363"/>
                  <a:pt x="248" y="363"/>
                </a:cubicBezTo>
                <a:lnTo>
                  <a:pt x="248" y="372"/>
                </a:lnTo>
                <a:cubicBezTo>
                  <a:pt x="248" y="416"/>
                  <a:pt x="274" y="443"/>
                  <a:pt x="319" y="443"/>
                </a:cubicBezTo>
                <a:cubicBezTo>
                  <a:pt x="363" y="443"/>
                  <a:pt x="389" y="416"/>
                  <a:pt x="389" y="372"/>
                </a:cubicBezTo>
                <a:cubicBezTo>
                  <a:pt x="389" y="328"/>
                  <a:pt x="363" y="301"/>
                  <a:pt x="319" y="301"/>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cxnSp>
        <p:nvCxnSpPr>
          <p:cNvPr id="289" name="Google Shape;289;g2b281e86c53_0_343"/>
          <p:cNvCxnSpPr/>
          <p:nvPr/>
        </p:nvCxnSpPr>
        <p:spPr>
          <a:xfrm>
            <a:off x="7324736" y="4161267"/>
            <a:ext cx="1559100" cy="0"/>
          </a:xfrm>
          <a:prstGeom prst="straightConnector1">
            <a:avLst/>
          </a:prstGeom>
          <a:noFill/>
          <a:ln cap="rnd" cmpd="sng" w="44450">
            <a:solidFill>
              <a:srgbClr val="E50914">
                <a:alpha val="40000"/>
              </a:srgbClr>
            </a:solidFill>
            <a:prstDash val="solid"/>
            <a:miter lim="800000"/>
            <a:headEnd len="sm" w="sm" type="none"/>
            <a:tailEnd len="sm" w="sm" type="none"/>
          </a:ln>
        </p:spPr>
      </p:cxnSp>
      <p:cxnSp>
        <p:nvCxnSpPr>
          <p:cNvPr id="290" name="Google Shape;290;g2b281e86c53_0_343"/>
          <p:cNvCxnSpPr/>
          <p:nvPr/>
        </p:nvCxnSpPr>
        <p:spPr>
          <a:xfrm>
            <a:off x="7324736" y="4162505"/>
            <a:ext cx="1294500" cy="0"/>
          </a:xfrm>
          <a:prstGeom prst="straightConnector1">
            <a:avLst/>
          </a:prstGeom>
          <a:noFill/>
          <a:ln cap="rnd" cmpd="sng" w="44450">
            <a:solidFill>
              <a:srgbClr val="E50914"/>
            </a:solidFill>
            <a:prstDash val="solid"/>
            <a:miter lim="800000"/>
            <a:headEnd len="sm" w="sm" type="none"/>
            <a:tailEnd len="sm" w="sm" type="none"/>
          </a:ln>
        </p:spPr>
      </p:cxnSp>
      <p:sp>
        <p:nvSpPr>
          <p:cNvPr id="291" name="Google Shape;291;g2b281e86c53_0_343"/>
          <p:cNvSpPr txBox="1"/>
          <p:nvPr/>
        </p:nvSpPr>
        <p:spPr>
          <a:xfrm>
            <a:off x="7248073" y="3631063"/>
            <a:ext cx="6201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chemeClr val="lt1"/>
                </a:solidFill>
                <a:latin typeface="Inter"/>
                <a:ea typeface="Inter"/>
                <a:cs typeface="Inter"/>
                <a:sym typeface="Inter"/>
              </a:rPr>
              <a:t>LUCIFER</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295" name="Shape 295"/>
        <p:cNvGrpSpPr/>
        <p:nvPr/>
      </p:nvGrpSpPr>
      <p:grpSpPr>
        <a:xfrm>
          <a:off x="0" y="0"/>
          <a:ext cx="0" cy="0"/>
          <a:chOff x="0" y="0"/>
          <a:chExt cx="0" cy="0"/>
        </a:xfrm>
      </p:grpSpPr>
      <p:sp>
        <p:nvSpPr>
          <p:cNvPr id="296" name="Google Shape;296;g2b281e86c53_0_427"/>
          <p:cNvSpPr txBox="1"/>
          <p:nvPr/>
        </p:nvSpPr>
        <p:spPr>
          <a:xfrm>
            <a:off x="598865" y="324825"/>
            <a:ext cx="7933800" cy="4386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SzPts val="2400"/>
              <a:buFont typeface="Arial"/>
              <a:buNone/>
            </a:pPr>
            <a:r>
              <a:rPr b="1" lang="en" sz="2400">
                <a:solidFill>
                  <a:schemeClr val="lt1"/>
                </a:solidFill>
                <a:latin typeface="Inter"/>
                <a:ea typeface="Inter"/>
                <a:cs typeface="Inter"/>
                <a:sym typeface="Inter"/>
              </a:rPr>
              <a:t>NETWORK LAYOUT</a:t>
            </a:r>
            <a:endParaRPr b="1" sz="2400">
              <a:solidFill>
                <a:schemeClr val="lt1"/>
              </a:solidFill>
              <a:latin typeface="Inter"/>
              <a:ea typeface="Inter"/>
              <a:cs typeface="Inter"/>
              <a:sym typeface="Inter"/>
            </a:endParaRPr>
          </a:p>
        </p:txBody>
      </p:sp>
      <p:pic>
        <p:nvPicPr>
          <p:cNvPr descr="Graphical user interface, application&#10;&#10;Description automatically generated" id="297" name="Google Shape;297;g2b281e86c53_0_427"/>
          <p:cNvPicPr preferRelativeResize="0"/>
          <p:nvPr>
            <p:ph idx="3" type="pic"/>
          </p:nvPr>
        </p:nvPicPr>
        <p:blipFill rotWithShape="1">
          <a:blip r:embed="rId3">
            <a:alphaModFix/>
          </a:blip>
          <a:srcRect b="592" l="0" r="0" t="602"/>
          <a:stretch/>
        </p:blipFill>
        <p:spPr>
          <a:xfrm>
            <a:off x="2819712" y="2279177"/>
            <a:ext cx="1818000" cy="2384100"/>
          </a:xfrm>
          <a:prstGeom prst="roundRect">
            <a:avLst>
              <a:gd fmla="val 7594" name="adj"/>
            </a:avLst>
          </a:prstGeom>
          <a:noFill/>
          <a:ln>
            <a:noFill/>
          </a:ln>
          <a:effectLst>
            <a:outerShdw blurRad="114300" rotWithShape="0" algn="t" dir="5400000" dist="63500">
              <a:srgbClr val="000000">
                <a:alpha val="46270"/>
              </a:srgbClr>
            </a:outerShdw>
          </a:effectLst>
        </p:spPr>
      </p:pic>
      <p:sp>
        <p:nvSpPr>
          <p:cNvPr id="298" name="Google Shape;298;g2b281e86c53_0_427"/>
          <p:cNvSpPr/>
          <p:nvPr/>
        </p:nvSpPr>
        <p:spPr>
          <a:xfrm>
            <a:off x="2819727" y="2279175"/>
            <a:ext cx="1818000" cy="2383800"/>
          </a:xfrm>
          <a:prstGeom prst="roundRect">
            <a:avLst>
              <a:gd fmla="val 8060" name="adj"/>
            </a:avLst>
          </a:prstGeom>
          <a:gradFill>
            <a:gsLst>
              <a:gs pos="0">
                <a:srgbClr val="171616">
                  <a:alpha val="20000"/>
                </a:srgbClr>
              </a:gs>
              <a:gs pos="99000">
                <a:srgbClr val="171616"/>
              </a:gs>
              <a:gs pos="100000">
                <a:srgbClr val="171616"/>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99" name="Google Shape;299;g2b281e86c53_0_427"/>
          <p:cNvSpPr/>
          <p:nvPr/>
        </p:nvSpPr>
        <p:spPr>
          <a:xfrm>
            <a:off x="2932756"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00" name="Google Shape;300;g2b281e86c53_0_427"/>
          <p:cNvSpPr/>
          <p:nvPr/>
        </p:nvSpPr>
        <p:spPr>
          <a:xfrm>
            <a:off x="3287041"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01" name="Google Shape;301;g2b281e86c53_0_427"/>
          <p:cNvSpPr/>
          <p:nvPr/>
        </p:nvSpPr>
        <p:spPr>
          <a:xfrm>
            <a:off x="3641327"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02" name="Google Shape;302;g2b281e86c53_0_427"/>
          <p:cNvSpPr/>
          <p:nvPr/>
        </p:nvSpPr>
        <p:spPr>
          <a:xfrm>
            <a:off x="3995612"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03" name="Google Shape;303;g2b281e86c53_0_427"/>
          <p:cNvSpPr txBox="1"/>
          <p:nvPr/>
        </p:nvSpPr>
        <p:spPr>
          <a:xfrm>
            <a:off x="2859031" y="4213036"/>
            <a:ext cx="1754700" cy="161700"/>
          </a:xfrm>
          <a:prstGeom prst="rect">
            <a:avLst/>
          </a:prstGeom>
          <a:noFill/>
          <a:ln>
            <a:noFill/>
          </a:ln>
        </p:spPr>
        <p:txBody>
          <a:bodyPr anchorCtr="0" anchor="t" bIns="34275" lIns="68575" spcFirstLastPara="1" rIns="68575" wrap="square" tIns="34275">
            <a:spAutoFit/>
          </a:bodyPr>
          <a:lstStyle/>
          <a:p>
            <a:pPr indent="0" lvl="0" marL="0" marR="0" rtl="0" algn="l">
              <a:lnSpc>
                <a:spcPct val="120000"/>
              </a:lnSpc>
              <a:spcBef>
                <a:spcPts val="0"/>
              </a:spcBef>
              <a:spcAft>
                <a:spcPts val="0"/>
              </a:spcAft>
              <a:buClr>
                <a:srgbClr val="000000"/>
              </a:buClr>
              <a:buSzPts val="600"/>
              <a:buFont typeface="Arial"/>
              <a:buNone/>
            </a:pPr>
            <a:r>
              <a:t/>
            </a:r>
            <a:endParaRPr b="0" i="0" sz="600" u="none" cap="none" strike="noStrike">
              <a:solidFill>
                <a:schemeClr val="lt1"/>
              </a:solidFill>
              <a:latin typeface="Inter"/>
              <a:ea typeface="Inter"/>
              <a:cs typeface="Inter"/>
              <a:sym typeface="Inter"/>
            </a:endParaRPr>
          </a:p>
        </p:txBody>
      </p:sp>
      <p:sp>
        <p:nvSpPr>
          <p:cNvPr id="304" name="Google Shape;304;g2b281e86c53_0_427"/>
          <p:cNvSpPr/>
          <p:nvPr/>
        </p:nvSpPr>
        <p:spPr>
          <a:xfrm>
            <a:off x="3368729" y="3913529"/>
            <a:ext cx="77435" cy="58875"/>
          </a:xfrm>
          <a:custGeom>
            <a:rect b="b" l="l" r="r" t="t"/>
            <a:pathLst>
              <a:path extrusionOk="0" h="356" w="444">
                <a:moveTo>
                  <a:pt x="399" y="36"/>
                </a:moveTo>
                <a:lnTo>
                  <a:pt x="399" y="36"/>
                </a:lnTo>
                <a:cubicBezTo>
                  <a:pt x="355" y="0"/>
                  <a:pt x="293" y="0"/>
                  <a:pt x="248" y="36"/>
                </a:cubicBezTo>
                <a:cubicBezTo>
                  <a:pt x="221" y="62"/>
                  <a:pt x="221" y="62"/>
                  <a:pt x="221" y="62"/>
                </a:cubicBezTo>
                <a:cubicBezTo>
                  <a:pt x="195" y="36"/>
                  <a:pt x="195" y="36"/>
                  <a:pt x="195" y="36"/>
                </a:cubicBezTo>
                <a:cubicBezTo>
                  <a:pt x="151" y="0"/>
                  <a:pt x="89" y="0"/>
                  <a:pt x="45" y="36"/>
                </a:cubicBezTo>
                <a:cubicBezTo>
                  <a:pt x="0" y="80"/>
                  <a:pt x="0" y="151"/>
                  <a:pt x="45" y="186"/>
                </a:cubicBezTo>
                <a:cubicBezTo>
                  <a:pt x="221" y="355"/>
                  <a:pt x="221" y="355"/>
                  <a:pt x="221" y="355"/>
                </a:cubicBezTo>
                <a:cubicBezTo>
                  <a:pt x="399" y="186"/>
                  <a:pt x="399" y="186"/>
                  <a:pt x="399" y="186"/>
                </a:cubicBezTo>
                <a:cubicBezTo>
                  <a:pt x="443" y="151"/>
                  <a:pt x="443" y="80"/>
                  <a:pt x="399" y="36"/>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sp>
        <p:nvSpPr>
          <p:cNvPr id="305" name="Google Shape;305;g2b281e86c53_0_427"/>
          <p:cNvSpPr/>
          <p:nvPr/>
        </p:nvSpPr>
        <p:spPr>
          <a:xfrm>
            <a:off x="3721481" y="3906623"/>
            <a:ext cx="80500" cy="72686"/>
          </a:xfrm>
          <a:custGeom>
            <a:rect b="b" l="l" r="r" t="t"/>
            <a:pathLst>
              <a:path extrusionOk="0" h="443" w="461">
                <a:moveTo>
                  <a:pt x="363" y="336"/>
                </a:moveTo>
                <a:lnTo>
                  <a:pt x="363" y="336"/>
                </a:lnTo>
                <a:cubicBezTo>
                  <a:pt x="301" y="310"/>
                  <a:pt x="284" y="292"/>
                  <a:pt x="284" y="248"/>
                </a:cubicBezTo>
                <a:cubicBezTo>
                  <a:pt x="284" y="230"/>
                  <a:pt x="301" y="239"/>
                  <a:pt x="310" y="195"/>
                </a:cubicBezTo>
                <a:cubicBezTo>
                  <a:pt x="310" y="176"/>
                  <a:pt x="328" y="195"/>
                  <a:pt x="328" y="151"/>
                </a:cubicBezTo>
                <a:cubicBezTo>
                  <a:pt x="328" y="132"/>
                  <a:pt x="319" y="132"/>
                  <a:pt x="319" y="132"/>
                </a:cubicBezTo>
                <a:cubicBezTo>
                  <a:pt x="319" y="132"/>
                  <a:pt x="328" y="106"/>
                  <a:pt x="328" y="88"/>
                </a:cubicBezTo>
                <a:cubicBezTo>
                  <a:pt x="328" y="61"/>
                  <a:pt x="319" y="0"/>
                  <a:pt x="230" y="0"/>
                </a:cubicBezTo>
                <a:cubicBezTo>
                  <a:pt x="141" y="0"/>
                  <a:pt x="132" y="61"/>
                  <a:pt x="132" y="88"/>
                </a:cubicBezTo>
                <a:cubicBezTo>
                  <a:pt x="132" y="106"/>
                  <a:pt x="141" y="132"/>
                  <a:pt x="141" y="132"/>
                </a:cubicBezTo>
                <a:cubicBezTo>
                  <a:pt x="141" y="132"/>
                  <a:pt x="132" y="132"/>
                  <a:pt x="132" y="151"/>
                </a:cubicBezTo>
                <a:cubicBezTo>
                  <a:pt x="132" y="195"/>
                  <a:pt x="150" y="176"/>
                  <a:pt x="150" y="195"/>
                </a:cubicBezTo>
                <a:cubicBezTo>
                  <a:pt x="159" y="239"/>
                  <a:pt x="177" y="230"/>
                  <a:pt x="177" y="248"/>
                </a:cubicBezTo>
                <a:cubicBezTo>
                  <a:pt x="177" y="292"/>
                  <a:pt x="159" y="310"/>
                  <a:pt x="97" y="336"/>
                </a:cubicBezTo>
                <a:cubicBezTo>
                  <a:pt x="35" y="354"/>
                  <a:pt x="0" y="380"/>
                  <a:pt x="0" y="398"/>
                </a:cubicBezTo>
                <a:cubicBezTo>
                  <a:pt x="0" y="407"/>
                  <a:pt x="0" y="442"/>
                  <a:pt x="0" y="442"/>
                </a:cubicBezTo>
                <a:cubicBezTo>
                  <a:pt x="230" y="442"/>
                  <a:pt x="230" y="442"/>
                  <a:pt x="230" y="442"/>
                </a:cubicBezTo>
                <a:cubicBezTo>
                  <a:pt x="460" y="442"/>
                  <a:pt x="460" y="442"/>
                  <a:pt x="460" y="442"/>
                </a:cubicBezTo>
                <a:cubicBezTo>
                  <a:pt x="460" y="442"/>
                  <a:pt x="460" y="407"/>
                  <a:pt x="460" y="398"/>
                </a:cubicBezTo>
                <a:cubicBezTo>
                  <a:pt x="460" y="380"/>
                  <a:pt x="425" y="354"/>
                  <a:pt x="363" y="336"/>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sp>
        <p:nvSpPr>
          <p:cNvPr id="306" name="Google Shape;306;g2b281e86c53_0_427"/>
          <p:cNvSpPr/>
          <p:nvPr/>
        </p:nvSpPr>
        <p:spPr>
          <a:xfrm>
            <a:off x="3025085" y="3909219"/>
            <a:ext cx="56150" cy="67496"/>
          </a:xfrm>
          <a:custGeom>
            <a:rect b="b" l="l" r="r" t="t"/>
            <a:pathLst>
              <a:path extrusionOk="0" h="311" w="249">
                <a:moveTo>
                  <a:pt x="240" y="141"/>
                </a:moveTo>
                <a:lnTo>
                  <a:pt x="240" y="141"/>
                </a:lnTo>
                <a:cubicBezTo>
                  <a:pt x="27" y="9"/>
                  <a:pt x="27" y="9"/>
                  <a:pt x="27" y="9"/>
                </a:cubicBezTo>
                <a:cubicBezTo>
                  <a:pt x="9" y="0"/>
                  <a:pt x="0" y="9"/>
                  <a:pt x="0" y="26"/>
                </a:cubicBezTo>
                <a:cubicBezTo>
                  <a:pt x="0" y="283"/>
                  <a:pt x="0" y="283"/>
                  <a:pt x="0" y="283"/>
                </a:cubicBezTo>
                <a:cubicBezTo>
                  <a:pt x="0" y="301"/>
                  <a:pt x="9" y="310"/>
                  <a:pt x="27" y="301"/>
                </a:cubicBezTo>
                <a:cubicBezTo>
                  <a:pt x="240" y="168"/>
                  <a:pt x="240" y="168"/>
                  <a:pt x="240" y="168"/>
                </a:cubicBezTo>
                <a:cubicBezTo>
                  <a:pt x="240" y="168"/>
                  <a:pt x="248" y="159"/>
                  <a:pt x="248" y="150"/>
                </a:cubicBezTo>
                <a:lnTo>
                  <a:pt x="240" y="141"/>
                </a:ln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sp>
        <p:nvSpPr>
          <p:cNvPr id="307" name="Google Shape;307;g2b281e86c53_0_427"/>
          <p:cNvSpPr/>
          <p:nvPr/>
        </p:nvSpPr>
        <p:spPr>
          <a:xfrm>
            <a:off x="4082284" y="3906260"/>
            <a:ext cx="67467" cy="73413"/>
          </a:xfrm>
          <a:custGeom>
            <a:rect b="b" l="l" r="r" t="t"/>
            <a:pathLst>
              <a:path extrusionOk="0" h="444" w="390">
                <a:moveTo>
                  <a:pt x="319" y="301"/>
                </a:moveTo>
                <a:lnTo>
                  <a:pt x="319" y="301"/>
                </a:lnTo>
                <a:cubicBezTo>
                  <a:pt x="301" y="301"/>
                  <a:pt x="283" y="301"/>
                  <a:pt x="274" y="310"/>
                </a:cubicBezTo>
                <a:cubicBezTo>
                  <a:pt x="142" y="239"/>
                  <a:pt x="142" y="239"/>
                  <a:pt x="142" y="239"/>
                </a:cubicBezTo>
                <a:cubicBezTo>
                  <a:pt x="142" y="230"/>
                  <a:pt x="142" y="230"/>
                  <a:pt x="142" y="222"/>
                </a:cubicBezTo>
                <a:lnTo>
                  <a:pt x="142" y="213"/>
                </a:lnTo>
                <a:cubicBezTo>
                  <a:pt x="274" y="133"/>
                  <a:pt x="274" y="133"/>
                  <a:pt x="274" y="133"/>
                </a:cubicBezTo>
                <a:cubicBezTo>
                  <a:pt x="283" y="142"/>
                  <a:pt x="301" y="151"/>
                  <a:pt x="319" y="151"/>
                </a:cubicBezTo>
                <a:cubicBezTo>
                  <a:pt x="363" y="151"/>
                  <a:pt x="389" y="115"/>
                  <a:pt x="389" y="70"/>
                </a:cubicBezTo>
                <a:cubicBezTo>
                  <a:pt x="389" y="35"/>
                  <a:pt x="363" y="0"/>
                  <a:pt x="319" y="0"/>
                </a:cubicBezTo>
                <a:cubicBezTo>
                  <a:pt x="274" y="0"/>
                  <a:pt x="248" y="35"/>
                  <a:pt x="248" y="70"/>
                </a:cubicBezTo>
                <a:cubicBezTo>
                  <a:pt x="248" y="80"/>
                  <a:pt x="248" y="80"/>
                  <a:pt x="248" y="89"/>
                </a:cubicBezTo>
                <a:cubicBezTo>
                  <a:pt x="115" y="169"/>
                  <a:pt x="115" y="169"/>
                  <a:pt x="115" y="169"/>
                </a:cubicBezTo>
                <a:cubicBezTo>
                  <a:pt x="107" y="151"/>
                  <a:pt x="88" y="151"/>
                  <a:pt x="70" y="151"/>
                </a:cubicBezTo>
                <a:cubicBezTo>
                  <a:pt x="26" y="151"/>
                  <a:pt x="0" y="186"/>
                  <a:pt x="0" y="222"/>
                </a:cubicBezTo>
                <a:cubicBezTo>
                  <a:pt x="0" y="266"/>
                  <a:pt x="26" y="301"/>
                  <a:pt x="70" y="301"/>
                </a:cubicBezTo>
                <a:cubicBezTo>
                  <a:pt x="88" y="301"/>
                  <a:pt x="107" y="292"/>
                  <a:pt x="115" y="283"/>
                </a:cubicBezTo>
                <a:cubicBezTo>
                  <a:pt x="248" y="363"/>
                  <a:pt x="248" y="363"/>
                  <a:pt x="248" y="363"/>
                </a:cubicBezTo>
                <a:lnTo>
                  <a:pt x="248" y="372"/>
                </a:lnTo>
                <a:cubicBezTo>
                  <a:pt x="248" y="416"/>
                  <a:pt x="274" y="443"/>
                  <a:pt x="319" y="443"/>
                </a:cubicBezTo>
                <a:cubicBezTo>
                  <a:pt x="363" y="443"/>
                  <a:pt x="389" y="416"/>
                  <a:pt x="389" y="372"/>
                </a:cubicBezTo>
                <a:cubicBezTo>
                  <a:pt x="389" y="328"/>
                  <a:pt x="363" y="301"/>
                  <a:pt x="319" y="301"/>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cxnSp>
        <p:nvCxnSpPr>
          <p:cNvPr id="308" name="Google Shape;308;g2b281e86c53_0_427"/>
          <p:cNvCxnSpPr/>
          <p:nvPr/>
        </p:nvCxnSpPr>
        <p:spPr>
          <a:xfrm>
            <a:off x="2941888" y="4161267"/>
            <a:ext cx="1559100" cy="0"/>
          </a:xfrm>
          <a:prstGeom prst="straightConnector1">
            <a:avLst/>
          </a:prstGeom>
          <a:noFill/>
          <a:ln cap="rnd" cmpd="sng" w="44450">
            <a:solidFill>
              <a:srgbClr val="E50914">
                <a:alpha val="40000"/>
              </a:srgbClr>
            </a:solidFill>
            <a:prstDash val="solid"/>
            <a:miter lim="800000"/>
            <a:headEnd len="sm" w="sm" type="none"/>
            <a:tailEnd len="sm" w="sm" type="none"/>
          </a:ln>
        </p:spPr>
      </p:cxnSp>
      <p:cxnSp>
        <p:nvCxnSpPr>
          <p:cNvPr id="309" name="Google Shape;309;g2b281e86c53_0_427"/>
          <p:cNvCxnSpPr/>
          <p:nvPr/>
        </p:nvCxnSpPr>
        <p:spPr>
          <a:xfrm>
            <a:off x="2941888" y="4162505"/>
            <a:ext cx="940200" cy="0"/>
          </a:xfrm>
          <a:prstGeom prst="straightConnector1">
            <a:avLst/>
          </a:prstGeom>
          <a:noFill/>
          <a:ln cap="rnd" cmpd="sng" w="44450">
            <a:solidFill>
              <a:srgbClr val="E50914"/>
            </a:solidFill>
            <a:prstDash val="solid"/>
            <a:miter lim="800000"/>
            <a:headEnd len="sm" w="sm" type="none"/>
            <a:tailEnd len="sm" w="sm" type="none"/>
          </a:ln>
        </p:spPr>
      </p:cxnSp>
      <p:sp>
        <p:nvSpPr>
          <p:cNvPr id="310" name="Google Shape;310;g2b281e86c53_0_427"/>
          <p:cNvSpPr txBox="1"/>
          <p:nvPr/>
        </p:nvSpPr>
        <p:spPr>
          <a:xfrm>
            <a:off x="2860850" y="3631075"/>
            <a:ext cx="6201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chemeClr val="lt1"/>
                </a:solidFill>
                <a:latin typeface="Inter"/>
                <a:ea typeface="Inter"/>
                <a:cs typeface="Inter"/>
                <a:sym typeface="Inter"/>
              </a:rPr>
              <a:t>ARCANE</a:t>
            </a:r>
            <a:endParaRPr b="0" i="0" sz="1100" u="none" cap="none" strike="noStrike">
              <a:solidFill>
                <a:srgbClr val="000000"/>
              </a:solidFill>
              <a:latin typeface="Arial"/>
              <a:ea typeface="Arial"/>
              <a:cs typeface="Arial"/>
              <a:sym typeface="Arial"/>
            </a:endParaRPr>
          </a:p>
        </p:txBody>
      </p:sp>
      <p:pic>
        <p:nvPicPr>
          <p:cNvPr id="311" name="Google Shape;311;g2b281e86c53_0_427"/>
          <p:cNvPicPr preferRelativeResize="0"/>
          <p:nvPr/>
        </p:nvPicPr>
        <p:blipFill>
          <a:blip r:embed="rId4">
            <a:alphaModFix/>
          </a:blip>
          <a:stretch>
            <a:fillRect/>
          </a:stretch>
        </p:blipFill>
        <p:spPr>
          <a:xfrm>
            <a:off x="2285450" y="763425"/>
            <a:ext cx="4489800" cy="4173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315" name="Shape 315"/>
        <p:cNvGrpSpPr/>
        <p:nvPr/>
      </p:nvGrpSpPr>
      <p:grpSpPr>
        <a:xfrm>
          <a:off x="0" y="0"/>
          <a:ext cx="0" cy="0"/>
          <a:chOff x="0" y="0"/>
          <a:chExt cx="0" cy="0"/>
        </a:xfrm>
      </p:grpSpPr>
      <p:sp>
        <p:nvSpPr>
          <p:cNvPr id="316" name="Google Shape;316;g2b281e86c53_0_74"/>
          <p:cNvSpPr txBox="1"/>
          <p:nvPr/>
        </p:nvSpPr>
        <p:spPr>
          <a:xfrm>
            <a:off x="475650" y="458675"/>
            <a:ext cx="30831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1" lang="en" sz="2700">
                <a:solidFill>
                  <a:schemeClr val="lt1"/>
                </a:solidFill>
                <a:latin typeface="Inter"/>
                <a:ea typeface="Inter"/>
                <a:cs typeface="Inter"/>
                <a:sym typeface="Inter"/>
              </a:rPr>
              <a:t>Questions to Ask</a:t>
            </a:r>
            <a:endParaRPr b="0" i="0" sz="1400" u="none" cap="none" strike="noStrike">
              <a:solidFill>
                <a:srgbClr val="000000"/>
              </a:solidFill>
              <a:latin typeface="Arial"/>
              <a:ea typeface="Arial"/>
              <a:cs typeface="Arial"/>
              <a:sym typeface="Arial"/>
            </a:endParaRPr>
          </a:p>
        </p:txBody>
      </p:sp>
      <p:sp>
        <p:nvSpPr>
          <p:cNvPr id="317" name="Google Shape;317;g2b281e86c53_0_74"/>
          <p:cNvSpPr txBox="1"/>
          <p:nvPr/>
        </p:nvSpPr>
        <p:spPr>
          <a:xfrm>
            <a:off x="587776" y="1259736"/>
            <a:ext cx="2687400" cy="1770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Clr>
                <a:srgbClr val="000000"/>
              </a:buClr>
              <a:buSzPts val="700"/>
              <a:buFont typeface="Arial"/>
              <a:buNone/>
            </a:pPr>
            <a:r>
              <a:t/>
            </a:r>
            <a:endParaRPr sz="700">
              <a:solidFill>
                <a:schemeClr val="lt1"/>
              </a:solidFill>
              <a:latin typeface="Inter Light"/>
              <a:ea typeface="Inter Light"/>
              <a:cs typeface="Inter Light"/>
              <a:sym typeface="Inter Light"/>
            </a:endParaRPr>
          </a:p>
        </p:txBody>
      </p:sp>
      <p:sp>
        <p:nvSpPr>
          <p:cNvPr id="318" name="Google Shape;318;g2b281e86c53_0_74"/>
          <p:cNvSpPr txBox="1"/>
          <p:nvPr/>
        </p:nvSpPr>
        <p:spPr>
          <a:xfrm>
            <a:off x="523950" y="889325"/>
            <a:ext cx="3861600" cy="38097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Clr>
                <a:srgbClr val="000000"/>
              </a:buClr>
              <a:buSzPts val="700"/>
              <a:buFont typeface="Arial"/>
              <a:buNone/>
            </a:pPr>
            <a:r>
              <a:rPr lang="en" sz="900">
                <a:solidFill>
                  <a:schemeClr val="lt1"/>
                </a:solidFill>
                <a:latin typeface="Inter Light"/>
                <a:ea typeface="Inter Light"/>
                <a:cs typeface="Inter Light"/>
                <a:sym typeface="Inter Light"/>
              </a:rPr>
              <a:t>We want to answer questions about the people behind the movies made at Netflix, as well as some points about the kind of movies available on the platform. We want to see the personalities and types of movies the more infamous directors and actors would participate in, and how that may </a:t>
            </a:r>
            <a:r>
              <a:rPr lang="en" sz="900">
                <a:solidFill>
                  <a:schemeClr val="lt1"/>
                </a:solidFill>
                <a:latin typeface="Inter Light"/>
                <a:ea typeface="Inter Light"/>
                <a:cs typeface="Inter Light"/>
                <a:sym typeface="Inter Light"/>
              </a:rPr>
              <a:t>correlate</a:t>
            </a:r>
            <a:r>
              <a:rPr lang="en" sz="900">
                <a:solidFill>
                  <a:schemeClr val="lt1"/>
                </a:solidFill>
                <a:latin typeface="Inter Light"/>
                <a:ea typeface="Inter Light"/>
                <a:cs typeface="Inter Light"/>
                <a:sym typeface="Inter Light"/>
              </a:rPr>
              <a:t> to what Netflix prefers to release vs what does well.  Some of our questions include:</a:t>
            </a:r>
            <a:endParaRPr sz="900">
              <a:solidFill>
                <a:schemeClr val="lt1"/>
              </a:solidFill>
              <a:latin typeface="Inter Light"/>
              <a:ea typeface="Inter Light"/>
              <a:cs typeface="Inter Light"/>
              <a:sym typeface="Inter Light"/>
            </a:endParaRPr>
          </a:p>
          <a:p>
            <a:pPr indent="0" lvl="0" marL="0" marR="0" rtl="0" algn="l">
              <a:lnSpc>
                <a:spcPct val="130000"/>
              </a:lnSpc>
              <a:spcBef>
                <a:spcPts val="0"/>
              </a:spcBef>
              <a:spcAft>
                <a:spcPts val="0"/>
              </a:spcAft>
              <a:buClr>
                <a:srgbClr val="000000"/>
              </a:buClr>
              <a:buSzPts val="700"/>
              <a:buFont typeface="Arial"/>
              <a:buNone/>
            </a:pPr>
            <a:r>
              <a:t/>
            </a:r>
            <a:endParaRPr sz="900">
              <a:solidFill>
                <a:schemeClr val="lt1"/>
              </a:solidFill>
              <a:latin typeface="Inter Light"/>
              <a:ea typeface="Inter Light"/>
              <a:cs typeface="Inter Light"/>
              <a:sym typeface="Inter Light"/>
            </a:endParaRPr>
          </a:p>
          <a:p>
            <a:pPr indent="-285750" lvl="0" marL="457200" marR="0" rtl="0" algn="l">
              <a:lnSpc>
                <a:spcPct val="130000"/>
              </a:lnSpc>
              <a:spcBef>
                <a:spcPts val="0"/>
              </a:spcBef>
              <a:spcAft>
                <a:spcPts val="0"/>
              </a:spcAft>
              <a:buClr>
                <a:schemeClr val="lt1"/>
              </a:buClr>
              <a:buSzPts val="900"/>
              <a:buFont typeface="Inter Light"/>
              <a:buChar char="●"/>
            </a:pPr>
            <a:r>
              <a:rPr lang="en" sz="900">
                <a:solidFill>
                  <a:schemeClr val="lt1"/>
                </a:solidFill>
                <a:latin typeface="Inter Light"/>
                <a:ea typeface="Inter Light"/>
                <a:cs typeface="Inter Light"/>
                <a:sym typeface="Inter Light"/>
              </a:rPr>
              <a:t>Which movies perform the best and the worst per category?</a:t>
            </a:r>
            <a:endParaRPr sz="900">
              <a:solidFill>
                <a:schemeClr val="lt1"/>
              </a:solidFill>
              <a:latin typeface="Inter Light"/>
              <a:ea typeface="Inter Light"/>
              <a:cs typeface="Inter Light"/>
              <a:sym typeface="Inter Light"/>
            </a:endParaRPr>
          </a:p>
          <a:p>
            <a:pPr indent="-285750" lvl="0" marL="457200" marR="0" rtl="0" algn="l">
              <a:lnSpc>
                <a:spcPct val="130000"/>
              </a:lnSpc>
              <a:spcBef>
                <a:spcPts val="0"/>
              </a:spcBef>
              <a:spcAft>
                <a:spcPts val="0"/>
              </a:spcAft>
              <a:buClr>
                <a:schemeClr val="lt1"/>
              </a:buClr>
              <a:buSzPts val="900"/>
              <a:buFont typeface="Inter Light"/>
              <a:buChar char="●"/>
            </a:pPr>
            <a:r>
              <a:rPr lang="en" sz="900">
                <a:solidFill>
                  <a:schemeClr val="lt1"/>
                </a:solidFill>
                <a:latin typeface="Inter Light"/>
                <a:ea typeface="Inter Light"/>
                <a:cs typeface="Inter Light"/>
                <a:sym typeface="Inter Light"/>
              </a:rPr>
              <a:t>Which ratings are most prevalent in movies released?</a:t>
            </a:r>
            <a:endParaRPr sz="900">
              <a:solidFill>
                <a:schemeClr val="lt1"/>
              </a:solidFill>
              <a:latin typeface="Inter Light"/>
              <a:ea typeface="Inter Light"/>
              <a:cs typeface="Inter Light"/>
              <a:sym typeface="Inter Light"/>
            </a:endParaRPr>
          </a:p>
          <a:p>
            <a:pPr indent="-285750" lvl="0" marL="457200" marR="0" rtl="0" algn="l">
              <a:lnSpc>
                <a:spcPct val="130000"/>
              </a:lnSpc>
              <a:spcBef>
                <a:spcPts val="0"/>
              </a:spcBef>
              <a:spcAft>
                <a:spcPts val="0"/>
              </a:spcAft>
              <a:buClr>
                <a:schemeClr val="lt1"/>
              </a:buClr>
              <a:buSzPts val="900"/>
              <a:buFont typeface="Inter Light"/>
              <a:buChar char="●"/>
            </a:pPr>
            <a:r>
              <a:rPr lang="en" sz="900">
                <a:solidFill>
                  <a:schemeClr val="lt1"/>
                </a:solidFill>
                <a:latin typeface="Inter Light"/>
                <a:ea typeface="Inter Light"/>
                <a:cs typeface="Inter Light"/>
                <a:sym typeface="Inter Light"/>
              </a:rPr>
              <a:t>How directors prefer to shoot certain movies?</a:t>
            </a:r>
            <a:endParaRPr sz="900">
              <a:solidFill>
                <a:schemeClr val="lt1"/>
              </a:solidFill>
              <a:latin typeface="Inter Light"/>
              <a:ea typeface="Inter Light"/>
              <a:cs typeface="Inter Light"/>
              <a:sym typeface="Inter Light"/>
            </a:endParaRPr>
          </a:p>
          <a:p>
            <a:pPr indent="-285750" lvl="0" marL="457200" marR="0" rtl="0" algn="l">
              <a:lnSpc>
                <a:spcPct val="130000"/>
              </a:lnSpc>
              <a:spcBef>
                <a:spcPts val="0"/>
              </a:spcBef>
              <a:spcAft>
                <a:spcPts val="0"/>
              </a:spcAft>
              <a:buClr>
                <a:schemeClr val="lt1"/>
              </a:buClr>
              <a:buSzPts val="900"/>
              <a:buFont typeface="Inter Light"/>
              <a:buChar char="●"/>
            </a:pPr>
            <a:r>
              <a:rPr lang="en" sz="900">
                <a:solidFill>
                  <a:schemeClr val="lt1"/>
                </a:solidFill>
                <a:latin typeface="Inter Light"/>
                <a:ea typeface="Inter Light"/>
                <a:cs typeface="Inter Light"/>
                <a:sym typeface="Inter Light"/>
              </a:rPr>
              <a:t>How actors/actresses decide which movies they want to partake in?</a:t>
            </a:r>
            <a:endParaRPr sz="900">
              <a:solidFill>
                <a:schemeClr val="lt1"/>
              </a:solidFill>
              <a:latin typeface="Inter Light"/>
              <a:ea typeface="Inter Light"/>
              <a:cs typeface="Inter Light"/>
              <a:sym typeface="Inter Light"/>
            </a:endParaRPr>
          </a:p>
          <a:p>
            <a:pPr indent="-285750" lvl="0" marL="457200" marR="0" rtl="0" algn="l">
              <a:lnSpc>
                <a:spcPct val="130000"/>
              </a:lnSpc>
              <a:spcBef>
                <a:spcPts val="0"/>
              </a:spcBef>
              <a:spcAft>
                <a:spcPts val="0"/>
              </a:spcAft>
              <a:buClr>
                <a:schemeClr val="lt1"/>
              </a:buClr>
              <a:buSzPts val="900"/>
              <a:buFont typeface="Inter Light"/>
              <a:buChar char="●"/>
            </a:pPr>
            <a:r>
              <a:rPr lang="en" sz="900">
                <a:solidFill>
                  <a:schemeClr val="lt1"/>
                </a:solidFill>
                <a:latin typeface="Inter Light"/>
                <a:ea typeface="Inter Light"/>
                <a:cs typeface="Inter Light"/>
                <a:sym typeface="Inter Light"/>
              </a:rPr>
              <a:t>How are duration of the movies relate to TV Rating of the movie?</a:t>
            </a:r>
            <a:endParaRPr sz="900">
              <a:solidFill>
                <a:schemeClr val="lt1"/>
              </a:solidFill>
              <a:latin typeface="Inter Light"/>
              <a:ea typeface="Inter Light"/>
              <a:cs typeface="Inter Light"/>
              <a:sym typeface="Inter Light"/>
            </a:endParaRPr>
          </a:p>
          <a:p>
            <a:pPr indent="-285750" lvl="0" marL="457200" marR="0" rtl="0" algn="l">
              <a:lnSpc>
                <a:spcPct val="130000"/>
              </a:lnSpc>
              <a:spcBef>
                <a:spcPts val="0"/>
              </a:spcBef>
              <a:spcAft>
                <a:spcPts val="0"/>
              </a:spcAft>
              <a:buClr>
                <a:schemeClr val="lt1"/>
              </a:buClr>
              <a:buSzPts val="900"/>
              <a:buFont typeface="Inter Light"/>
              <a:buChar char="●"/>
            </a:pPr>
            <a:r>
              <a:rPr lang="en" sz="900">
                <a:solidFill>
                  <a:schemeClr val="lt1"/>
                </a:solidFill>
                <a:latin typeface="Inter Light"/>
                <a:ea typeface="Inter Light"/>
                <a:cs typeface="Inter Light"/>
                <a:sym typeface="Inter Light"/>
              </a:rPr>
              <a:t>Analysis of Actor/Actresses and Directors</a:t>
            </a:r>
            <a:endParaRPr sz="900">
              <a:solidFill>
                <a:schemeClr val="lt1"/>
              </a:solidFill>
              <a:latin typeface="Inter Light"/>
              <a:ea typeface="Inter Light"/>
              <a:cs typeface="Inter Light"/>
              <a:sym typeface="Inter Light"/>
            </a:endParaRPr>
          </a:p>
          <a:p>
            <a:pPr indent="-285750" lvl="0" marL="457200" marR="0" rtl="0" algn="l">
              <a:lnSpc>
                <a:spcPct val="130000"/>
              </a:lnSpc>
              <a:spcBef>
                <a:spcPts val="0"/>
              </a:spcBef>
              <a:spcAft>
                <a:spcPts val="0"/>
              </a:spcAft>
              <a:buClr>
                <a:schemeClr val="lt1"/>
              </a:buClr>
              <a:buSzPts val="900"/>
              <a:buFont typeface="Inter Light"/>
              <a:buChar char="●"/>
            </a:pPr>
            <a:r>
              <a:rPr lang="en" sz="900">
                <a:solidFill>
                  <a:schemeClr val="lt1"/>
                </a:solidFill>
                <a:latin typeface="Inter Light"/>
                <a:ea typeface="Inter Light"/>
                <a:cs typeface="Inter Light"/>
                <a:sym typeface="Inter Light"/>
              </a:rPr>
              <a:t>Are there any </a:t>
            </a:r>
            <a:r>
              <a:rPr lang="en" sz="900">
                <a:solidFill>
                  <a:schemeClr val="lt1"/>
                </a:solidFill>
                <a:latin typeface="Inter Light"/>
                <a:ea typeface="Inter Light"/>
                <a:cs typeface="Inter Light"/>
                <a:sym typeface="Inter Light"/>
              </a:rPr>
              <a:t>movies</a:t>
            </a:r>
            <a:r>
              <a:rPr lang="en" sz="900">
                <a:solidFill>
                  <a:schemeClr val="lt1"/>
                </a:solidFill>
                <a:latin typeface="Inter Light"/>
                <a:ea typeface="Inter Light"/>
                <a:cs typeface="Inter Light"/>
                <a:sym typeface="Inter Light"/>
              </a:rPr>
              <a:t> with multiple directors? If so, is it related to any particular reason?</a:t>
            </a:r>
            <a:endParaRPr sz="900">
              <a:solidFill>
                <a:schemeClr val="lt1"/>
              </a:solidFill>
              <a:latin typeface="Inter Light"/>
              <a:ea typeface="Inter Light"/>
              <a:cs typeface="Inter Light"/>
              <a:sym typeface="Inter Light"/>
            </a:endParaRPr>
          </a:p>
          <a:p>
            <a:pPr indent="-285750" lvl="0" marL="457200" marR="0" rtl="0" algn="l">
              <a:lnSpc>
                <a:spcPct val="130000"/>
              </a:lnSpc>
              <a:spcBef>
                <a:spcPts val="0"/>
              </a:spcBef>
              <a:spcAft>
                <a:spcPts val="0"/>
              </a:spcAft>
              <a:buClr>
                <a:schemeClr val="lt1"/>
              </a:buClr>
              <a:buSzPts val="900"/>
              <a:buFont typeface="Inter Light"/>
              <a:buChar char="●"/>
            </a:pPr>
            <a:r>
              <a:rPr lang="en" sz="900">
                <a:solidFill>
                  <a:schemeClr val="lt1"/>
                </a:solidFill>
                <a:latin typeface="Inter Light"/>
                <a:ea typeface="Inter Light"/>
                <a:cs typeface="Inter Light"/>
                <a:sym typeface="Inter Light"/>
              </a:rPr>
              <a:t>Does Netflix keep old movies or all movies from recent years?</a:t>
            </a:r>
            <a:endParaRPr sz="900">
              <a:solidFill>
                <a:schemeClr val="lt1"/>
              </a:solidFill>
              <a:latin typeface="Inter Light"/>
              <a:ea typeface="Inter Light"/>
              <a:cs typeface="Inter Light"/>
              <a:sym typeface="Inter Light"/>
            </a:endParaRPr>
          </a:p>
          <a:p>
            <a:pPr indent="0" lvl="0" marL="0" marR="0" rtl="0" algn="l">
              <a:lnSpc>
                <a:spcPct val="130000"/>
              </a:lnSpc>
              <a:spcBef>
                <a:spcPts val="0"/>
              </a:spcBef>
              <a:spcAft>
                <a:spcPts val="0"/>
              </a:spcAft>
              <a:buClr>
                <a:srgbClr val="000000"/>
              </a:buClr>
              <a:buSzPts val="700"/>
              <a:buFont typeface="Arial"/>
              <a:buNone/>
            </a:pPr>
            <a:r>
              <a:t/>
            </a:r>
            <a:endParaRPr sz="900">
              <a:solidFill>
                <a:schemeClr val="lt1"/>
              </a:solidFill>
              <a:latin typeface="Inter Light"/>
              <a:ea typeface="Inter Light"/>
              <a:cs typeface="Inter Light"/>
              <a:sym typeface="Inter Light"/>
            </a:endParaRPr>
          </a:p>
          <a:p>
            <a:pPr indent="0" lvl="0" marL="0" marR="0" rtl="0" algn="l">
              <a:lnSpc>
                <a:spcPct val="130000"/>
              </a:lnSpc>
              <a:spcBef>
                <a:spcPts val="0"/>
              </a:spcBef>
              <a:spcAft>
                <a:spcPts val="0"/>
              </a:spcAft>
              <a:buClr>
                <a:srgbClr val="000000"/>
              </a:buClr>
              <a:buSzPts val="700"/>
              <a:buFont typeface="Arial"/>
              <a:buNone/>
            </a:pPr>
            <a:r>
              <a:rPr lang="en" sz="900">
                <a:solidFill>
                  <a:schemeClr val="lt1"/>
                </a:solidFill>
                <a:latin typeface="Inter Light"/>
                <a:ea typeface="Inter Light"/>
                <a:cs typeface="Inter Light"/>
                <a:sym typeface="Inter Light"/>
              </a:rPr>
              <a:t>And more!</a:t>
            </a:r>
            <a:endParaRPr sz="900">
              <a:solidFill>
                <a:schemeClr val="lt1"/>
              </a:solidFill>
              <a:latin typeface="Inter Light"/>
              <a:ea typeface="Inter Light"/>
              <a:cs typeface="Inter Light"/>
              <a:sym typeface="Inter Light"/>
            </a:endParaRPr>
          </a:p>
        </p:txBody>
      </p:sp>
      <p:pic>
        <p:nvPicPr>
          <p:cNvPr descr="A group of people walking&#10;&#10;Description automatically generated with medium confidence" id="319" name="Google Shape;319;g2b281e86c53_0_74"/>
          <p:cNvPicPr preferRelativeResize="0"/>
          <p:nvPr>
            <p:ph idx="2" type="pic"/>
          </p:nvPr>
        </p:nvPicPr>
        <p:blipFill rotWithShape="1">
          <a:blip r:embed="rId3">
            <a:alphaModFix/>
          </a:blip>
          <a:srcRect b="0" l="729" r="729" t="0"/>
          <a:stretch/>
        </p:blipFill>
        <p:spPr>
          <a:xfrm>
            <a:off x="6220102" y="774925"/>
            <a:ext cx="1279800" cy="987600"/>
          </a:xfrm>
          <a:prstGeom prst="roundRect">
            <a:avLst>
              <a:gd fmla="val 12361" name="adj"/>
            </a:avLst>
          </a:prstGeom>
          <a:noFill/>
          <a:ln>
            <a:noFill/>
          </a:ln>
          <a:effectLst>
            <a:outerShdw blurRad="101600" rotWithShape="0" algn="t" dir="5400000" dist="38100">
              <a:srgbClr val="000000">
                <a:alpha val="64310"/>
              </a:srgbClr>
            </a:outerShdw>
          </a:effectLst>
        </p:spPr>
      </p:pic>
      <p:pic>
        <p:nvPicPr>
          <p:cNvPr descr="A picture containing logo&#10;&#10;Description automatically generated" id="320" name="Google Shape;320;g2b281e86c53_0_74"/>
          <p:cNvPicPr preferRelativeResize="0"/>
          <p:nvPr>
            <p:ph idx="3" type="pic"/>
          </p:nvPr>
        </p:nvPicPr>
        <p:blipFill rotWithShape="1">
          <a:blip r:embed="rId4">
            <a:alphaModFix/>
          </a:blip>
          <a:srcRect b="2372" l="0" r="0" t="2362"/>
          <a:stretch/>
        </p:blipFill>
        <p:spPr>
          <a:xfrm>
            <a:off x="7734504" y="774925"/>
            <a:ext cx="1279800" cy="987600"/>
          </a:xfrm>
          <a:prstGeom prst="roundRect">
            <a:avLst>
              <a:gd fmla="val 12151" name="adj"/>
            </a:avLst>
          </a:prstGeom>
          <a:noFill/>
          <a:ln>
            <a:noFill/>
          </a:ln>
          <a:effectLst>
            <a:outerShdw blurRad="101600" rotWithShape="0" algn="t" dir="5400000" dist="38100">
              <a:srgbClr val="000000">
                <a:alpha val="64310"/>
              </a:srgbClr>
            </a:outerShdw>
          </a:effectLst>
        </p:spPr>
      </p:pic>
      <p:pic>
        <p:nvPicPr>
          <p:cNvPr descr="Text&#10;&#10;Description automatically generated with low confidence" id="321" name="Google Shape;321;g2b281e86c53_0_74"/>
          <p:cNvPicPr preferRelativeResize="0"/>
          <p:nvPr>
            <p:ph idx="4" type="pic"/>
          </p:nvPr>
        </p:nvPicPr>
        <p:blipFill rotWithShape="1">
          <a:blip r:embed="rId5">
            <a:alphaModFix/>
          </a:blip>
          <a:srcRect b="0" l="6024" r="6032" t="0"/>
          <a:stretch/>
        </p:blipFill>
        <p:spPr>
          <a:xfrm>
            <a:off x="4705700" y="2093358"/>
            <a:ext cx="1279800" cy="987600"/>
          </a:xfrm>
          <a:prstGeom prst="roundRect">
            <a:avLst>
              <a:gd fmla="val 11267" name="adj"/>
            </a:avLst>
          </a:prstGeom>
          <a:noFill/>
          <a:ln>
            <a:noFill/>
          </a:ln>
          <a:effectLst>
            <a:outerShdw blurRad="190500" sx="101000" rotWithShape="0" algn="t" dir="5400000" dist="88900" sy="101000">
              <a:srgbClr val="000000">
                <a:alpha val="80000"/>
              </a:srgbClr>
            </a:outerShdw>
          </a:effectLst>
        </p:spPr>
      </p:pic>
      <p:pic>
        <p:nvPicPr>
          <p:cNvPr descr="Text&#10;&#10;Description automatically generated" id="322" name="Google Shape;322;g2b281e86c53_0_74"/>
          <p:cNvPicPr preferRelativeResize="0"/>
          <p:nvPr>
            <p:ph idx="5" type="pic"/>
          </p:nvPr>
        </p:nvPicPr>
        <p:blipFill rotWithShape="1">
          <a:blip r:embed="rId6">
            <a:alphaModFix/>
          </a:blip>
          <a:srcRect b="0" l="729" r="729" t="0"/>
          <a:stretch/>
        </p:blipFill>
        <p:spPr>
          <a:xfrm>
            <a:off x="6220102" y="2093358"/>
            <a:ext cx="1279800" cy="987600"/>
          </a:xfrm>
          <a:prstGeom prst="roundRect">
            <a:avLst>
              <a:gd fmla="val 10408" name="adj"/>
            </a:avLst>
          </a:prstGeom>
          <a:noFill/>
          <a:ln>
            <a:noFill/>
          </a:ln>
          <a:effectLst>
            <a:outerShdw blurRad="101600" rotWithShape="0" algn="t" dir="5400000" dist="38100">
              <a:srgbClr val="000000">
                <a:alpha val="64310"/>
              </a:srgbClr>
            </a:outerShdw>
          </a:effectLst>
        </p:spPr>
      </p:pic>
      <p:pic>
        <p:nvPicPr>
          <p:cNvPr descr="A group of people in a field&#10;&#10;Description automatically generated with low confidence" id="323" name="Google Shape;323;g2b281e86c53_0_74"/>
          <p:cNvPicPr preferRelativeResize="0"/>
          <p:nvPr>
            <p:ph idx="6" type="pic"/>
          </p:nvPr>
        </p:nvPicPr>
        <p:blipFill rotWithShape="1">
          <a:blip r:embed="rId7">
            <a:alphaModFix/>
          </a:blip>
          <a:srcRect b="0" l="3814" r="3823" t="0"/>
          <a:stretch/>
        </p:blipFill>
        <p:spPr>
          <a:xfrm>
            <a:off x="7734504" y="2093358"/>
            <a:ext cx="1279800" cy="987600"/>
          </a:xfrm>
          <a:prstGeom prst="roundRect">
            <a:avLst>
              <a:gd fmla="val 10849" name="adj"/>
            </a:avLst>
          </a:prstGeom>
          <a:noFill/>
          <a:ln>
            <a:noFill/>
          </a:ln>
          <a:effectLst>
            <a:outerShdw blurRad="101600" rotWithShape="0" algn="t" dir="5400000" dist="38100">
              <a:srgbClr val="000000">
                <a:alpha val="64310"/>
              </a:srgbClr>
            </a:outerShdw>
          </a:effectLst>
        </p:spPr>
      </p:pic>
      <p:pic>
        <p:nvPicPr>
          <p:cNvPr descr="Graphical user interface, website&#10;&#10;Description automatically generated" id="324" name="Google Shape;324;g2b281e86c53_0_74"/>
          <p:cNvPicPr preferRelativeResize="0"/>
          <p:nvPr>
            <p:ph idx="7" type="pic"/>
          </p:nvPr>
        </p:nvPicPr>
        <p:blipFill rotWithShape="1">
          <a:blip r:embed="rId8">
            <a:alphaModFix/>
          </a:blip>
          <a:srcRect b="0" l="729" r="729" t="0"/>
          <a:stretch/>
        </p:blipFill>
        <p:spPr>
          <a:xfrm>
            <a:off x="4705700" y="3411792"/>
            <a:ext cx="1279800" cy="987600"/>
          </a:xfrm>
          <a:prstGeom prst="roundRect">
            <a:avLst>
              <a:gd fmla="val 10616" name="adj"/>
            </a:avLst>
          </a:prstGeom>
          <a:noFill/>
          <a:ln>
            <a:noFill/>
          </a:ln>
          <a:effectLst>
            <a:outerShdw blurRad="101600" rotWithShape="0" algn="t" dir="5400000" dist="38100">
              <a:srgbClr val="000000">
                <a:alpha val="64310"/>
              </a:srgbClr>
            </a:outerShdw>
          </a:effectLst>
        </p:spPr>
      </p:pic>
      <p:pic>
        <p:nvPicPr>
          <p:cNvPr descr="A picture containing text, water, outdoor&#10;&#10;Description automatically generated" id="325" name="Google Shape;325;g2b281e86c53_0_74"/>
          <p:cNvPicPr preferRelativeResize="0"/>
          <p:nvPr>
            <p:ph idx="8" type="pic"/>
          </p:nvPr>
        </p:nvPicPr>
        <p:blipFill rotWithShape="1">
          <a:blip r:embed="rId9">
            <a:alphaModFix/>
          </a:blip>
          <a:srcRect b="2244" l="0" r="0" t="2253"/>
          <a:stretch/>
        </p:blipFill>
        <p:spPr>
          <a:xfrm>
            <a:off x="6220102" y="3411792"/>
            <a:ext cx="1279800" cy="987600"/>
          </a:xfrm>
          <a:prstGeom prst="roundRect">
            <a:avLst>
              <a:gd fmla="val 11059" name="adj"/>
            </a:avLst>
          </a:prstGeom>
          <a:noFill/>
          <a:ln>
            <a:noFill/>
          </a:ln>
          <a:effectLst>
            <a:outerShdw blurRad="101600" rotWithShape="0" algn="t" dir="5400000" dist="38100">
              <a:srgbClr val="000000">
                <a:alpha val="64310"/>
              </a:srgbClr>
            </a:outerShdw>
          </a:effectLst>
        </p:spPr>
      </p:pic>
      <p:pic>
        <p:nvPicPr>
          <p:cNvPr descr="A person wearing sunglasses and a suit&#10;&#10;Description automatically generated with medium confidence" id="326" name="Google Shape;326;g2b281e86c53_0_74"/>
          <p:cNvPicPr preferRelativeResize="0"/>
          <p:nvPr>
            <p:ph idx="9" type="pic"/>
          </p:nvPr>
        </p:nvPicPr>
        <p:blipFill rotWithShape="1">
          <a:blip r:embed="rId10">
            <a:alphaModFix/>
          </a:blip>
          <a:srcRect b="7096" l="0" r="0" t="7096"/>
          <a:stretch/>
        </p:blipFill>
        <p:spPr>
          <a:xfrm>
            <a:off x="7734504" y="3411792"/>
            <a:ext cx="1279800" cy="987600"/>
          </a:xfrm>
          <a:prstGeom prst="roundRect">
            <a:avLst>
              <a:gd fmla="val 9547" name="adj"/>
            </a:avLst>
          </a:prstGeom>
          <a:noFill/>
          <a:ln>
            <a:noFill/>
          </a:ln>
          <a:effectLst>
            <a:outerShdw blurRad="101600" rotWithShape="0" algn="t" dir="5400000" dist="38100">
              <a:srgbClr val="000000">
                <a:alpha val="64310"/>
              </a:srgbClr>
            </a:outerShdw>
          </a:effectLst>
        </p:spPr>
      </p:pic>
      <p:pic>
        <p:nvPicPr>
          <p:cNvPr descr="A group of people on a stage&#10;&#10;Description automatically generated" id="327" name="Google Shape;327;g2b281e86c53_0_74"/>
          <p:cNvPicPr preferRelativeResize="0"/>
          <p:nvPr>
            <p:ph idx="13" type="pic"/>
          </p:nvPr>
        </p:nvPicPr>
        <p:blipFill rotWithShape="1">
          <a:blip r:embed="rId11">
            <a:alphaModFix/>
          </a:blip>
          <a:srcRect b="3540" l="0" r="0" t="3531"/>
          <a:stretch/>
        </p:blipFill>
        <p:spPr>
          <a:xfrm>
            <a:off x="4705700" y="774925"/>
            <a:ext cx="1279800" cy="987600"/>
          </a:xfrm>
          <a:prstGeom prst="roundRect">
            <a:avLst>
              <a:gd fmla="val 9965" name="adj"/>
            </a:avLst>
          </a:prstGeom>
          <a:noFill/>
          <a:ln>
            <a:noFill/>
          </a:ln>
          <a:effectLst>
            <a:outerShdw blurRad="101600" rotWithShape="0" algn="t" dir="5400000" dist="38100">
              <a:srgbClr val="000000">
                <a:alpha val="6431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1" name="Shape 331"/>
        <p:cNvGrpSpPr/>
        <p:nvPr/>
      </p:nvGrpSpPr>
      <p:grpSpPr>
        <a:xfrm>
          <a:off x="0" y="0"/>
          <a:ext cx="0" cy="0"/>
          <a:chOff x="0" y="0"/>
          <a:chExt cx="0" cy="0"/>
        </a:xfrm>
      </p:grpSpPr>
      <p:sp>
        <p:nvSpPr>
          <p:cNvPr id="332" name="Google Shape;332;p4"/>
          <p:cNvSpPr/>
          <p:nvPr/>
        </p:nvSpPr>
        <p:spPr>
          <a:xfrm>
            <a:off x="0" y="0"/>
            <a:ext cx="9144000" cy="3581400"/>
          </a:xfrm>
          <a:prstGeom prst="rect">
            <a:avLst/>
          </a:prstGeom>
          <a:gradFill>
            <a:gsLst>
              <a:gs pos="0">
                <a:srgbClr val="222A35">
                  <a:alpha val="9411"/>
                </a:srgbClr>
              </a:gs>
              <a:gs pos="99000">
                <a:srgbClr val="171616"/>
              </a:gs>
              <a:gs pos="100000">
                <a:srgbClr val="171616"/>
              </a:gs>
            </a:gsLst>
            <a:lin ang="54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33" name="Google Shape;333;p4"/>
          <p:cNvSpPr/>
          <p:nvPr/>
        </p:nvSpPr>
        <p:spPr>
          <a:xfrm>
            <a:off x="13050" y="2818750"/>
            <a:ext cx="9117900" cy="2324700"/>
          </a:xfrm>
          <a:prstGeom prst="rect">
            <a:avLst/>
          </a:prstGeom>
          <a:solidFill>
            <a:srgbClr val="17161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34" name="Google Shape;334;p4"/>
          <p:cNvSpPr/>
          <p:nvPr/>
        </p:nvSpPr>
        <p:spPr>
          <a:xfrm>
            <a:off x="4793502" y="2941667"/>
            <a:ext cx="3561600" cy="684900"/>
          </a:xfrm>
          <a:prstGeom prst="roundRect">
            <a:avLst>
              <a:gd fmla="val 8060" name="adj"/>
            </a:avLst>
          </a:prstGeom>
          <a:solidFill>
            <a:srgbClr val="3A3838">
              <a:alpha val="27058"/>
            </a:srgbClr>
          </a:solidFill>
          <a:ln>
            <a:noFill/>
          </a:ln>
          <a:effectLst>
            <a:outerShdw blurRad="101600" rotWithShape="0" algn="t" dir="5400000" dist="63500">
              <a:srgbClr val="000000">
                <a:alpha val="29411"/>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35" name="Google Shape;335;p4"/>
          <p:cNvSpPr/>
          <p:nvPr/>
        </p:nvSpPr>
        <p:spPr>
          <a:xfrm>
            <a:off x="550781" y="4036166"/>
            <a:ext cx="3561600" cy="684900"/>
          </a:xfrm>
          <a:prstGeom prst="roundRect">
            <a:avLst>
              <a:gd fmla="val 8060" name="adj"/>
            </a:avLst>
          </a:prstGeom>
          <a:solidFill>
            <a:srgbClr val="3A3838">
              <a:alpha val="27058"/>
            </a:srgbClr>
          </a:solidFill>
          <a:ln>
            <a:noFill/>
          </a:ln>
          <a:effectLst>
            <a:outerShdw blurRad="101600" rotWithShape="0" algn="t" dir="5400000" dist="63500">
              <a:srgbClr val="000000">
                <a:alpha val="29411"/>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36" name="Google Shape;336;p4"/>
          <p:cNvSpPr/>
          <p:nvPr/>
        </p:nvSpPr>
        <p:spPr>
          <a:xfrm>
            <a:off x="4777277" y="4036166"/>
            <a:ext cx="3561600" cy="684900"/>
          </a:xfrm>
          <a:prstGeom prst="roundRect">
            <a:avLst>
              <a:gd fmla="val 8060" name="adj"/>
            </a:avLst>
          </a:prstGeom>
          <a:solidFill>
            <a:srgbClr val="3A3838">
              <a:alpha val="27058"/>
            </a:srgbClr>
          </a:solidFill>
          <a:ln>
            <a:noFill/>
          </a:ln>
          <a:effectLst>
            <a:outerShdw blurRad="101600" rotWithShape="0" algn="t" dir="5400000" dist="63500">
              <a:srgbClr val="000000">
                <a:alpha val="29411"/>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37" name="Google Shape;337;p4"/>
          <p:cNvSpPr txBox="1"/>
          <p:nvPr/>
        </p:nvSpPr>
        <p:spPr>
          <a:xfrm>
            <a:off x="1968732" y="4318166"/>
            <a:ext cx="2132700" cy="177000"/>
          </a:xfrm>
          <a:prstGeom prst="rect">
            <a:avLst/>
          </a:prstGeom>
          <a:noFill/>
          <a:ln>
            <a:noFill/>
          </a:ln>
        </p:spPr>
        <p:txBody>
          <a:bodyPr anchorCtr="0" anchor="t" bIns="34275" lIns="68575" spcFirstLastPara="1" rIns="68575" wrap="square" tIns="34275">
            <a:spAutoFit/>
          </a:bodyPr>
          <a:lstStyle/>
          <a:p>
            <a:pPr indent="0" lvl="0" marL="0" marR="0" rtl="0" algn="l">
              <a:lnSpc>
                <a:spcPct val="120000"/>
              </a:lnSpc>
              <a:spcBef>
                <a:spcPts val="0"/>
              </a:spcBef>
              <a:spcAft>
                <a:spcPts val="0"/>
              </a:spcAft>
              <a:buClr>
                <a:srgbClr val="000000"/>
              </a:buClr>
              <a:buSzPts val="600"/>
              <a:buFont typeface="Arial"/>
              <a:buNone/>
            </a:pPr>
            <a:r>
              <a:rPr lang="en" sz="700">
                <a:solidFill>
                  <a:srgbClr val="D8D8D8"/>
                </a:solidFill>
                <a:latin typeface="Inter Light"/>
                <a:ea typeface="Inter Light"/>
                <a:cs typeface="Inter Light"/>
                <a:sym typeface="Inter Light"/>
              </a:rPr>
              <a:t>Netflix is available globally</a:t>
            </a:r>
            <a:endParaRPr sz="700">
              <a:solidFill>
                <a:srgbClr val="D8D8D8"/>
              </a:solidFill>
              <a:latin typeface="Inter Light"/>
              <a:ea typeface="Inter Light"/>
              <a:cs typeface="Inter Light"/>
              <a:sym typeface="Inter Light"/>
            </a:endParaRPr>
          </a:p>
        </p:txBody>
      </p:sp>
      <p:sp>
        <p:nvSpPr>
          <p:cNvPr id="338" name="Google Shape;338;p4"/>
          <p:cNvSpPr txBox="1"/>
          <p:nvPr/>
        </p:nvSpPr>
        <p:spPr>
          <a:xfrm>
            <a:off x="1968732" y="4058702"/>
            <a:ext cx="2132700" cy="207900"/>
          </a:xfrm>
          <a:prstGeom prst="rect">
            <a:avLst/>
          </a:prstGeom>
          <a:noFill/>
          <a:ln>
            <a:noFill/>
          </a:ln>
        </p:spPr>
        <p:txBody>
          <a:bodyPr anchorCtr="0" anchor="t" bIns="34275" lIns="68575" spcFirstLastPara="1" rIns="68575" wrap="square" tIns="34275">
            <a:spAutoFit/>
          </a:bodyPr>
          <a:lstStyle/>
          <a:p>
            <a:pPr indent="0" lvl="0" marL="0" marR="0" rtl="0" algn="l">
              <a:lnSpc>
                <a:spcPct val="120000"/>
              </a:lnSpc>
              <a:spcBef>
                <a:spcPts val="0"/>
              </a:spcBef>
              <a:spcAft>
                <a:spcPts val="0"/>
              </a:spcAft>
              <a:buClr>
                <a:srgbClr val="000000"/>
              </a:buClr>
              <a:buSzPts val="800"/>
              <a:buFont typeface="Arial"/>
              <a:buNone/>
            </a:pPr>
            <a:r>
              <a:rPr b="1" lang="en" sz="900">
                <a:solidFill>
                  <a:schemeClr val="lt1"/>
                </a:solidFill>
                <a:latin typeface="Inter Light"/>
                <a:ea typeface="Inter Light"/>
                <a:cs typeface="Inter Light"/>
                <a:sym typeface="Inter Light"/>
              </a:rPr>
              <a:t>Better availability than competitors</a:t>
            </a:r>
            <a:endParaRPr b="1" i="0" sz="1900" u="none" cap="none" strike="noStrike">
              <a:solidFill>
                <a:schemeClr val="lt1"/>
              </a:solidFill>
              <a:latin typeface="Inter Light"/>
              <a:ea typeface="Inter Light"/>
              <a:cs typeface="Inter Light"/>
              <a:sym typeface="Inter Light"/>
            </a:endParaRPr>
          </a:p>
        </p:txBody>
      </p:sp>
      <p:sp>
        <p:nvSpPr>
          <p:cNvPr id="339" name="Google Shape;339;p4"/>
          <p:cNvSpPr txBox="1"/>
          <p:nvPr/>
        </p:nvSpPr>
        <p:spPr>
          <a:xfrm>
            <a:off x="6147323" y="4318166"/>
            <a:ext cx="2132700" cy="177000"/>
          </a:xfrm>
          <a:prstGeom prst="rect">
            <a:avLst/>
          </a:prstGeom>
          <a:noFill/>
          <a:ln>
            <a:noFill/>
          </a:ln>
        </p:spPr>
        <p:txBody>
          <a:bodyPr anchorCtr="0" anchor="t" bIns="34275" lIns="68575" spcFirstLastPara="1" rIns="68575" wrap="square" tIns="34275">
            <a:spAutoFit/>
          </a:bodyPr>
          <a:lstStyle/>
          <a:p>
            <a:pPr indent="0" lvl="0" marL="0" marR="0" rtl="0" algn="l">
              <a:lnSpc>
                <a:spcPct val="120000"/>
              </a:lnSpc>
              <a:spcBef>
                <a:spcPts val="0"/>
              </a:spcBef>
              <a:spcAft>
                <a:spcPts val="0"/>
              </a:spcAft>
              <a:buClr>
                <a:srgbClr val="000000"/>
              </a:buClr>
              <a:buSzPts val="600"/>
              <a:buFont typeface="Arial"/>
              <a:buNone/>
            </a:pPr>
            <a:r>
              <a:rPr lang="en" sz="700">
                <a:solidFill>
                  <a:srgbClr val="D8D8D8"/>
                </a:solidFill>
                <a:latin typeface="Inter Light"/>
                <a:ea typeface="Inter Light"/>
                <a:cs typeface="Inter Light"/>
                <a:sym typeface="Inter Light"/>
              </a:rPr>
              <a:t>Easy to navigate interface</a:t>
            </a:r>
            <a:endParaRPr b="1" i="0" sz="1500" u="none" cap="none" strike="noStrike">
              <a:solidFill>
                <a:srgbClr val="D8D8D8"/>
              </a:solidFill>
              <a:latin typeface="Inter Light"/>
              <a:ea typeface="Inter Light"/>
              <a:cs typeface="Inter Light"/>
              <a:sym typeface="Inter Light"/>
            </a:endParaRPr>
          </a:p>
        </p:txBody>
      </p:sp>
      <p:sp>
        <p:nvSpPr>
          <p:cNvPr id="340" name="Google Shape;340;p4"/>
          <p:cNvSpPr txBox="1"/>
          <p:nvPr/>
        </p:nvSpPr>
        <p:spPr>
          <a:xfrm>
            <a:off x="6147323" y="4058702"/>
            <a:ext cx="2132700" cy="207900"/>
          </a:xfrm>
          <a:prstGeom prst="rect">
            <a:avLst/>
          </a:prstGeom>
          <a:noFill/>
          <a:ln>
            <a:noFill/>
          </a:ln>
        </p:spPr>
        <p:txBody>
          <a:bodyPr anchorCtr="0" anchor="t" bIns="34275" lIns="68575" spcFirstLastPara="1" rIns="68575" wrap="square" tIns="34275">
            <a:spAutoFit/>
          </a:bodyPr>
          <a:lstStyle/>
          <a:p>
            <a:pPr indent="0" lvl="0" marL="0" marR="0" rtl="0" algn="l">
              <a:lnSpc>
                <a:spcPct val="120000"/>
              </a:lnSpc>
              <a:spcBef>
                <a:spcPts val="0"/>
              </a:spcBef>
              <a:spcAft>
                <a:spcPts val="0"/>
              </a:spcAft>
              <a:buClr>
                <a:srgbClr val="000000"/>
              </a:buClr>
              <a:buSzPts val="800"/>
              <a:buFont typeface="Arial"/>
              <a:buNone/>
            </a:pPr>
            <a:r>
              <a:rPr b="1" lang="en" sz="900">
                <a:solidFill>
                  <a:schemeClr val="lt1"/>
                </a:solidFill>
                <a:latin typeface="Inter Light"/>
                <a:ea typeface="Inter Light"/>
                <a:cs typeface="Inter Light"/>
                <a:sym typeface="Inter Light"/>
              </a:rPr>
              <a:t>User-friendly interface</a:t>
            </a:r>
            <a:endParaRPr b="1" i="0" sz="1900" u="none" cap="none" strike="noStrike">
              <a:solidFill>
                <a:schemeClr val="lt1"/>
              </a:solidFill>
              <a:latin typeface="Inter Light"/>
              <a:ea typeface="Inter Light"/>
              <a:cs typeface="Inter Light"/>
              <a:sym typeface="Inter Light"/>
            </a:endParaRPr>
          </a:p>
        </p:txBody>
      </p:sp>
      <p:sp>
        <p:nvSpPr>
          <p:cNvPr id="341" name="Google Shape;341;p4"/>
          <p:cNvSpPr txBox="1"/>
          <p:nvPr/>
        </p:nvSpPr>
        <p:spPr>
          <a:xfrm>
            <a:off x="550777" y="569775"/>
            <a:ext cx="5297100" cy="808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400"/>
              <a:buFont typeface="Arial"/>
              <a:buNone/>
            </a:pPr>
            <a:r>
              <a:rPr b="1" lang="en" sz="2400">
                <a:solidFill>
                  <a:schemeClr val="lt1"/>
                </a:solidFill>
                <a:latin typeface="Inter"/>
                <a:ea typeface="Inter"/>
                <a:cs typeface="Inter"/>
                <a:sym typeface="Inter"/>
              </a:rPr>
              <a:t>WHY ANALYSIS OF NETFLIX</a:t>
            </a:r>
            <a:endParaRPr b="1" sz="2400">
              <a:solidFill>
                <a:schemeClr val="lt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2400"/>
              <a:buFont typeface="Arial"/>
              <a:buNone/>
            </a:pPr>
            <a:r>
              <a:t/>
            </a:r>
            <a:endParaRPr b="1" sz="2400">
              <a:solidFill>
                <a:schemeClr val="lt1"/>
              </a:solidFill>
              <a:latin typeface="Inter"/>
              <a:ea typeface="Inter"/>
              <a:cs typeface="Inter"/>
              <a:sym typeface="Inter"/>
            </a:endParaRPr>
          </a:p>
        </p:txBody>
      </p:sp>
      <p:grpSp>
        <p:nvGrpSpPr>
          <p:cNvPr id="342" name="Google Shape;342;p4"/>
          <p:cNvGrpSpPr/>
          <p:nvPr/>
        </p:nvGrpSpPr>
        <p:grpSpPr>
          <a:xfrm>
            <a:off x="598885" y="1046808"/>
            <a:ext cx="988001" cy="192375"/>
            <a:chOff x="841426" y="2624453"/>
            <a:chExt cx="1317334" cy="256500"/>
          </a:xfrm>
        </p:grpSpPr>
        <p:sp>
          <p:nvSpPr>
            <p:cNvPr id="343" name="Google Shape;343;p4"/>
            <p:cNvSpPr txBox="1"/>
            <p:nvPr/>
          </p:nvSpPr>
          <p:spPr>
            <a:xfrm>
              <a:off x="841426" y="2624453"/>
              <a:ext cx="556500" cy="256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chemeClr val="lt1"/>
                  </a:solidFill>
                  <a:latin typeface="Inter"/>
                  <a:ea typeface="Inter"/>
                  <a:cs typeface="Inter"/>
                  <a:sym typeface="Inter"/>
                </a:rPr>
                <a:t>2020</a:t>
              </a:r>
              <a:endParaRPr b="1" i="0" sz="2400" u="none" cap="none" strike="noStrike">
                <a:solidFill>
                  <a:schemeClr val="lt1"/>
                </a:solidFill>
                <a:latin typeface="Inter"/>
                <a:ea typeface="Inter"/>
                <a:cs typeface="Inter"/>
                <a:sym typeface="Inter"/>
              </a:endParaRPr>
            </a:p>
          </p:txBody>
        </p:sp>
        <p:sp>
          <p:nvSpPr>
            <p:cNvPr id="344" name="Google Shape;344;p4"/>
            <p:cNvSpPr txBox="1"/>
            <p:nvPr/>
          </p:nvSpPr>
          <p:spPr>
            <a:xfrm>
              <a:off x="1466060" y="2624453"/>
              <a:ext cx="692700" cy="256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chemeClr val="lt1"/>
                  </a:solidFill>
                  <a:latin typeface="Inter"/>
                  <a:ea typeface="Inter"/>
                  <a:cs typeface="Inter"/>
                  <a:sym typeface="Inter"/>
                </a:rPr>
                <a:t>English</a:t>
              </a:r>
              <a:endParaRPr b="1" i="0" sz="2400" u="none" cap="none" strike="noStrike">
                <a:solidFill>
                  <a:schemeClr val="lt1"/>
                </a:solidFill>
                <a:latin typeface="Inter"/>
                <a:ea typeface="Inter"/>
                <a:cs typeface="Inter"/>
                <a:sym typeface="Inter"/>
              </a:endParaRPr>
            </a:p>
          </p:txBody>
        </p:sp>
        <p:sp>
          <p:nvSpPr>
            <p:cNvPr id="345" name="Google Shape;345;p4"/>
            <p:cNvSpPr txBox="1"/>
            <p:nvPr/>
          </p:nvSpPr>
          <p:spPr>
            <a:xfrm>
              <a:off x="1309399" y="2624453"/>
              <a:ext cx="237600" cy="256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chemeClr val="lt1"/>
                  </a:solidFill>
                  <a:latin typeface="Inter"/>
                  <a:ea typeface="Inter"/>
                  <a:cs typeface="Inter"/>
                  <a:sym typeface="Inter"/>
                </a:rPr>
                <a:t>|</a:t>
              </a:r>
              <a:endParaRPr b="1" i="0" sz="2400" u="none" cap="none" strike="noStrike">
                <a:solidFill>
                  <a:schemeClr val="lt1"/>
                </a:solidFill>
                <a:latin typeface="Inter"/>
                <a:ea typeface="Inter"/>
                <a:cs typeface="Inter"/>
                <a:sym typeface="Inter"/>
              </a:endParaRPr>
            </a:p>
          </p:txBody>
        </p:sp>
      </p:grpSp>
      <p:sp>
        <p:nvSpPr>
          <p:cNvPr id="346" name="Google Shape;346;p4"/>
          <p:cNvSpPr txBox="1"/>
          <p:nvPr/>
        </p:nvSpPr>
        <p:spPr>
          <a:xfrm>
            <a:off x="598875" y="1359375"/>
            <a:ext cx="8264100" cy="1491600"/>
          </a:xfrm>
          <a:prstGeom prst="rect">
            <a:avLst/>
          </a:prstGeom>
          <a:noFill/>
          <a:ln>
            <a:noFill/>
          </a:ln>
        </p:spPr>
        <p:txBody>
          <a:bodyPr anchorCtr="0" anchor="t" bIns="34275" lIns="68575" spcFirstLastPara="1" rIns="68575" wrap="square" tIns="34275">
            <a:spAutoFit/>
          </a:bodyPr>
          <a:lstStyle/>
          <a:p>
            <a:pPr indent="0" lvl="0" marL="0" rtl="0" algn="l">
              <a:lnSpc>
                <a:spcPct val="130000"/>
              </a:lnSpc>
              <a:spcBef>
                <a:spcPts val="0"/>
              </a:spcBef>
              <a:spcAft>
                <a:spcPts val="0"/>
              </a:spcAft>
              <a:buClr>
                <a:schemeClr val="dk1"/>
              </a:buClr>
              <a:buSzPts val="700"/>
              <a:buFont typeface="Arial"/>
              <a:buNone/>
            </a:pPr>
            <a:r>
              <a:rPr lang="en" sz="1050">
                <a:solidFill>
                  <a:schemeClr val="lt1"/>
                </a:solidFill>
                <a:latin typeface="Inter Light"/>
                <a:ea typeface="Inter Light"/>
                <a:cs typeface="Inter Light"/>
                <a:sym typeface="Inter Light"/>
              </a:rPr>
              <a:t>Our analysis would be important to not just netizens and Netflix but also other streaming platforms who want to read how well their movies are performing with certain casts and directors, as well as why certain genres or durations are doing better than others. We can also understand how actors and directors eventually gain stardom and which movies provide that, and by starting off with a smaller network such as Netflix will allow us insight to that.</a:t>
            </a:r>
            <a:endParaRPr sz="1050">
              <a:solidFill>
                <a:schemeClr val="lt1"/>
              </a:solidFill>
              <a:latin typeface="Inter Light"/>
              <a:ea typeface="Inter Light"/>
              <a:cs typeface="Inter Light"/>
              <a:sym typeface="Inter Light"/>
            </a:endParaRPr>
          </a:p>
          <a:p>
            <a:pPr indent="0" lvl="0" marL="0" rtl="0" algn="l">
              <a:lnSpc>
                <a:spcPct val="130000"/>
              </a:lnSpc>
              <a:spcBef>
                <a:spcPts val="0"/>
              </a:spcBef>
              <a:spcAft>
                <a:spcPts val="0"/>
              </a:spcAft>
              <a:buClr>
                <a:schemeClr val="dk1"/>
              </a:buClr>
              <a:buSzPts val="700"/>
              <a:buFont typeface="Arial"/>
              <a:buNone/>
            </a:pPr>
            <a:r>
              <a:t/>
            </a:r>
            <a:endParaRPr sz="1050">
              <a:solidFill>
                <a:schemeClr val="lt1"/>
              </a:solidFill>
              <a:latin typeface="Inter Light"/>
              <a:ea typeface="Inter Light"/>
              <a:cs typeface="Inter Light"/>
              <a:sym typeface="Inter Light"/>
            </a:endParaRPr>
          </a:p>
          <a:p>
            <a:pPr indent="0" lvl="0" marL="0" rtl="0" algn="l">
              <a:lnSpc>
                <a:spcPct val="130000"/>
              </a:lnSpc>
              <a:spcBef>
                <a:spcPts val="0"/>
              </a:spcBef>
              <a:spcAft>
                <a:spcPts val="0"/>
              </a:spcAft>
              <a:buClr>
                <a:schemeClr val="dk1"/>
              </a:buClr>
              <a:buSzPts val="700"/>
              <a:buFont typeface="Arial"/>
              <a:buNone/>
            </a:pPr>
            <a:r>
              <a:rPr lang="en" sz="1050">
                <a:solidFill>
                  <a:schemeClr val="lt1"/>
                </a:solidFill>
                <a:latin typeface="Inter Light"/>
                <a:ea typeface="Inter Light"/>
                <a:cs typeface="Inter Light"/>
                <a:sym typeface="Inter Light"/>
              </a:rPr>
              <a:t>Netflix in particular caught our eye due to its popularity with the younger generations, its availability, well-designed UI and its easily accessible data. From a data analysis aspect, it will be the perfect size to read through since it's not too big or too small</a:t>
            </a:r>
            <a:endParaRPr sz="1050">
              <a:solidFill>
                <a:schemeClr val="lt1"/>
              </a:solidFill>
              <a:latin typeface="Inter Light"/>
              <a:ea typeface="Inter Light"/>
              <a:cs typeface="Inter Light"/>
              <a:sym typeface="Inter Light"/>
            </a:endParaRPr>
          </a:p>
        </p:txBody>
      </p:sp>
      <p:grpSp>
        <p:nvGrpSpPr>
          <p:cNvPr id="347" name="Google Shape;347;p4"/>
          <p:cNvGrpSpPr/>
          <p:nvPr/>
        </p:nvGrpSpPr>
        <p:grpSpPr>
          <a:xfrm>
            <a:off x="677912" y="208860"/>
            <a:ext cx="829915" cy="206037"/>
            <a:chOff x="899825" y="1675138"/>
            <a:chExt cx="1106554" cy="274716"/>
          </a:xfrm>
        </p:grpSpPr>
        <p:sp>
          <p:nvSpPr>
            <p:cNvPr id="348" name="Google Shape;348;p4"/>
            <p:cNvSpPr/>
            <p:nvPr/>
          </p:nvSpPr>
          <p:spPr>
            <a:xfrm>
              <a:off x="899825" y="1675138"/>
              <a:ext cx="503225" cy="274716"/>
            </a:xfrm>
            <a:prstGeom prst="roundRect">
              <a:avLst>
                <a:gd fmla="val 8060" name="adj"/>
              </a:avLst>
            </a:prstGeom>
            <a:solidFill>
              <a:srgbClr val="E5091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Inter Light"/>
                  <a:ea typeface="Inter Light"/>
                  <a:cs typeface="Inter Light"/>
                  <a:sym typeface="Inter Light"/>
                </a:rPr>
                <a:t>16+</a:t>
              </a:r>
              <a:endParaRPr b="0" i="0" sz="1100" u="none" cap="none" strike="noStrike">
                <a:solidFill>
                  <a:srgbClr val="000000"/>
                </a:solidFill>
                <a:latin typeface="Arial"/>
                <a:ea typeface="Arial"/>
                <a:cs typeface="Arial"/>
                <a:sym typeface="Arial"/>
              </a:endParaRPr>
            </a:p>
          </p:txBody>
        </p:sp>
        <p:sp>
          <p:nvSpPr>
            <p:cNvPr id="349" name="Google Shape;349;p4"/>
            <p:cNvSpPr/>
            <p:nvPr/>
          </p:nvSpPr>
          <p:spPr>
            <a:xfrm>
              <a:off x="1503154" y="1675138"/>
              <a:ext cx="503225" cy="274716"/>
            </a:xfrm>
            <a:prstGeom prst="roundRect">
              <a:avLst>
                <a:gd fmla="val 8060" name="adj"/>
              </a:avLst>
            </a:prstGeom>
            <a:solidFill>
              <a:srgbClr val="E5091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Inter Light"/>
                  <a:ea typeface="Inter Light"/>
                  <a:cs typeface="Inter Light"/>
                  <a:sym typeface="Inter Light"/>
                </a:rPr>
                <a:t>CC</a:t>
              </a:r>
              <a:endParaRPr b="0" i="0" sz="1100" u="none" cap="none" strike="noStrike">
                <a:solidFill>
                  <a:srgbClr val="000000"/>
                </a:solidFill>
                <a:latin typeface="Arial"/>
                <a:ea typeface="Arial"/>
                <a:cs typeface="Arial"/>
                <a:sym typeface="Arial"/>
              </a:endParaRPr>
            </a:p>
          </p:txBody>
        </p:sp>
      </p:grpSp>
      <p:pic>
        <p:nvPicPr>
          <p:cNvPr descr="A group of people in a room&#10;&#10;Description automatically generated with low confidence" id="350" name="Google Shape;350;p4"/>
          <p:cNvPicPr preferRelativeResize="0"/>
          <p:nvPr>
            <p:ph idx="4" type="pic"/>
          </p:nvPr>
        </p:nvPicPr>
        <p:blipFill rotWithShape="1">
          <a:blip r:embed="rId4">
            <a:alphaModFix/>
          </a:blip>
          <a:srcRect b="2367" l="0" r="0" t="2367"/>
          <a:stretch/>
        </p:blipFill>
        <p:spPr>
          <a:xfrm>
            <a:off x="598882" y="4036166"/>
            <a:ext cx="1311000" cy="684900"/>
          </a:xfrm>
          <a:prstGeom prst="roundRect">
            <a:avLst>
              <a:gd fmla="val 13859" name="adj"/>
            </a:avLst>
          </a:prstGeom>
          <a:noFill/>
          <a:ln>
            <a:noFill/>
          </a:ln>
        </p:spPr>
      </p:pic>
      <p:pic>
        <p:nvPicPr>
          <p:cNvPr descr="A picture containing floor, person&#10;&#10;Description automatically generated" id="351" name="Google Shape;351;p4"/>
          <p:cNvPicPr preferRelativeResize="0"/>
          <p:nvPr>
            <p:ph idx="5" type="pic"/>
          </p:nvPr>
        </p:nvPicPr>
        <p:blipFill rotWithShape="1">
          <a:blip r:embed="rId5">
            <a:alphaModFix/>
          </a:blip>
          <a:srcRect b="2260" l="0" r="0" t="2260"/>
          <a:stretch/>
        </p:blipFill>
        <p:spPr>
          <a:xfrm>
            <a:off x="4836328" y="4036166"/>
            <a:ext cx="1311000" cy="684900"/>
          </a:xfrm>
          <a:prstGeom prst="roundRect">
            <a:avLst>
              <a:gd fmla="val 11691" name="adj"/>
            </a:avLst>
          </a:prstGeom>
          <a:noFill/>
          <a:ln>
            <a:noFill/>
          </a:ln>
        </p:spPr>
      </p:pic>
      <p:sp>
        <p:nvSpPr>
          <p:cNvPr id="352" name="Google Shape;352;p4"/>
          <p:cNvSpPr/>
          <p:nvPr/>
        </p:nvSpPr>
        <p:spPr>
          <a:xfrm>
            <a:off x="598881" y="2941667"/>
            <a:ext cx="3561600" cy="684900"/>
          </a:xfrm>
          <a:prstGeom prst="roundRect">
            <a:avLst>
              <a:gd fmla="val 8060" name="adj"/>
            </a:avLst>
          </a:prstGeom>
          <a:solidFill>
            <a:srgbClr val="3A3838">
              <a:alpha val="27060"/>
            </a:srgbClr>
          </a:solidFill>
          <a:ln>
            <a:noFill/>
          </a:ln>
          <a:effectLst>
            <a:outerShdw blurRad="152400" rotWithShape="0" algn="t" dir="5400000" dist="88900">
              <a:srgbClr val="000000">
                <a:alpha val="443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53" name="Google Shape;353;p4"/>
          <p:cNvSpPr txBox="1"/>
          <p:nvPr/>
        </p:nvSpPr>
        <p:spPr>
          <a:xfrm>
            <a:off x="1968732" y="3261523"/>
            <a:ext cx="2132700" cy="177000"/>
          </a:xfrm>
          <a:prstGeom prst="rect">
            <a:avLst/>
          </a:prstGeom>
          <a:noFill/>
          <a:ln>
            <a:noFill/>
          </a:ln>
        </p:spPr>
        <p:txBody>
          <a:bodyPr anchorCtr="0" anchor="t" bIns="34275" lIns="68575" spcFirstLastPara="1" rIns="68575" wrap="square" tIns="34275">
            <a:spAutoFit/>
          </a:bodyPr>
          <a:lstStyle/>
          <a:p>
            <a:pPr indent="0" lvl="0" marL="0" marR="0" rtl="0" algn="l">
              <a:lnSpc>
                <a:spcPct val="120000"/>
              </a:lnSpc>
              <a:spcBef>
                <a:spcPts val="0"/>
              </a:spcBef>
              <a:spcAft>
                <a:spcPts val="0"/>
              </a:spcAft>
              <a:buClr>
                <a:srgbClr val="000000"/>
              </a:buClr>
              <a:buSzPts val="600"/>
              <a:buFont typeface="Arial"/>
              <a:buNone/>
            </a:pPr>
            <a:r>
              <a:rPr lang="en" sz="700">
                <a:solidFill>
                  <a:srgbClr val="D8D8D8"/>
                </a:solidFill>
                <a:latin typeface="Inter Light"/>
                <a:ea typeface="Inter Light"/>
                <a:cs typeface="Inter Light"/>
                <a:sym typeface="Inter Light"/>
              </a:rPr>
              <a:t>245+ million subscribers</a:t>
            </a:r>
            <a:endParaRPr b="1" i="0" sz="1500" u="none" cap="none" strike="noStrike">
              <a:solidFill>
                <a:srgbClr val="D8D8D8"/>
              </a:solidFill>
              <a:latin typeface="Inter Light"/>
              <a:ea typeface="Inter Light"/>
              <a:cs typeface="Inter Light"/>
              <a:sym typeface="Inter Light"/>
            </a:endParaRPr>
          </a:p>
        </p:txBody>
      </p:sp>
      <p:sp>
        <p:nvSpPr>
          <p:cNvPr id="354" name="Google Shape;354;p4"/>
          <p:cNvSpPr txBox="1"/>
          <p:nvPr/>
        </p:nvSpPr>
        <p:spPr>
          <a:xfrm>
            <a:off x="1968732" y="3042685"/>
            <a:ext cx="2132700" cy="207900"/>
          </a:xfrm>
          <a:prstGeom prst="rect">
            <a:avLst/>
          </a:prstGeom>
          <a:noFill/>
          <a:ln>
            <a:noFill/>
          </a:ln>
        </p:spPr>
        <p:txBody>
          <a:bodyPr anchorCtr="0" anchor="t" bIns="34275" lIns="68575" spcFirstLastPara="1" rIns="68575" wrap="square" tIns="34275">
            <a:spAutoFit/>
          </a:bodyPr>
          <a:lstStyle/>
          <a:p>
            <a:pPr indent="0" lvl="0" marL="0" marR="0" rtl="0" algn="l">
              <a:lnSpc>
                <a:spcPct val="120000"/>
              </a:lnSpc>
              <a:spcBef>
                <a:spcPts val="0"/>
              </a:spcBef>
              <a:spcAft>
                <a:spcPts val="0"/>
              </a:spcAft>
              <a:buClr>
                <a:srgbClr val="000000"/>
              </a:buClr>
              <a:buSzPts val="800"/>
              <a:buFont typeface="Arial"/>
              <a:buNone/>
            </a:pPr>
            <a:r>
              <a:rPr b="1" lang="en" sz="900">
                <a:solidFill>
                  <a:schemeClr val="lt1"/>
                </a:solidFill>
                <a:latin typeface="Inter Light"/>
                <a:ea typeface="Inter Light"/>
                <a:cs typeface="Inter Light"/>
                <a:sym typeface="Inter Light"/>
              </a:rPr>
              <a:t>Popularity</a:t>
            </a:r>
            <a:endParaRPr b="1" i="0" sz="1900" u="none" cap="none" strike="noStrike">
              <a:solidFill>
                <a:schemeClr val="lt1"/>
              </a:solidFill>
              <a:latin typeface="Inter Light"/>
              <a:ea typeface="Inter Light"/>
              <a:cs typeface="Inter Light"/>
              <a:sym typeface="Inter Light"/>
            </a:endParaRPr>
          </a:p>
        </p:txBody>
      </p:sp>
      <p:pic>
        <p:nvPicPr>
          <p:cNvPr descr="A picture containing outdoor, building, person, snow&#10;&#10;Description automatically generated" id="355" name="Google Shape;355;p4"/>
          <p:cNvPicPr preferRelativeResize="0"/>
          <p:nvPr>
            <p:ph idx="2" type="pic"/>
          </p:nvPr>
        </p:nvPicPr>
        <p:blipFill rotWithShape="1">
          <a:blip r:embed="rId6">
            <a:alphaModFix/>
          </a:blip>
          <a:srcRect b="2399" l="0" r="0" t="2399"/>
          <a:stretch/>
        </p:blipFill>
        <p:spPr>
          <a:xfrm>
            <a:off x="598882" y="2941667"/>
            <a:ext cx="1311000" cy="684900"/>
          </a:xfrm>
          <a:prstGeom prst="roundRect">
            <a:avLst>
              <a:gd fmla="val 10230" name="adj"/>
            </a:avLst>
          </a:prstGeom>
          <a:noFill/>
          <a:ln>
            <a:noFill/>
          </a:ln>
        </p:spPr>
      </p:pic>
      <p:sp>
        <p:nvSpPr>
          <p:cNvPr id="356" name="Google Shape;356;p4"/>
          <p:cNvSpPr txBox="1"/>
          <p:nvPr/>
        </p:nvSpPr>
        <p:spPr>
          <a:xfrm>
            <a:off x="6206182" y="3312923"/>
            <a:ext cx="2132700" cy="177000"/>
          </a:xfrm>
          <a:prstGeom prst="rect">
            <a:avLst/>
          </a:prstGeom>
          <a:noFill/>
          <a:ln>
            <a:noFill/>
          </a:ln>
        </p:spPr>
        <p:txBody>
          <a:bodyPr anchorCtr="0" anchor="t" bIns="34275" lIns="68575" spcFirstLastPara="1" rIns="68575" wrap="square" tIns="34275">
            <a:spAutoFit/>
          </a:bodyPr>
          <a:lstStyle/>
          <a:p>
            <a:pPr indent="0" lvl="0" marL="0" marR="0" rtl="0" algn="l">
              <a:lnSpc>
                <a:spcPct val="120000"/>
              </a:lnSpc>
              <a:spcBef>
                <a:spcPts val="0"/>
              </a:spcBef>
              <a:spcAft>
                <a:spcPts val="0"/>
              </a:spcAft>
              <a:buClr>
                <a:srgbClr val="000000"/>
              </a:buClr>
              <a:buSzPts val="600"/>
              <a:buFont typeface="Arial"/>
              <a:buNone/>
            </a:pPr>
            <a:r>
              <a:rPr lang="en" sz="700">
                <a:solidFill>
                  <a:srgbClr val="D8D8D8"/>
                </a:solidFill>
                <a:latin typeface="Inter Light"/>
                <a:ea typeface="Inter Light"/>
                <a:cs typeface="Inter Light"/>
                <a:sym typeface="Inter Light"/>
              </a:rPr>
              <a:t>6000+ Movies</a:t>
            </a:r>
            <a:endParaRPr b="1" i="0" sz="1500" u="none" cap="none" strike="noStrike">
              <a:solidFill>
                <a:srgbClr val="D8D8D8"/>
              </a:solidFill>
              <a:latin typeface="Inter Light"/>
              <a:ea typeface="Inter Light"/>
              <a:cs typeface="Inter Light"/>
              <a:sym typeface="Inter Light"/>
            </a:endParaRPr>
          </a:p>
        </p:txBody>
      </p:sp>
      <p:sp>
        <p:nvSpPr>
          <p:cNvPr id="357" name="Google Shape;357;p4"/>
          <p:cNvSpPr txBox="1"/>
          <p:nvPr/>
        </p:nvSpPr>
        <p:spPr>
          <a:xfrm>
            <a:off x="6206175" y="3042675"/>
            <a:ext cx="2357400" cy="207900"/>
          </a:xfrm>
          <a:prstGeom prst="rect">
            <a:avLst/>
          </a:prstGeom>
          <a:noFill/>
          <a:ln>
            <a:noFill/>
          </a:ln>
        </p:spPr>
        <p:txBody>
          <a:bodyPr anchorCtr="0" anchor="t" bIns="34275" lIns="68575" spcFirstLastPara="1" rIns="68575" wrap="square" tIns="34275">
            <a:spAutoFit/>
          </a:bodyPr>
          <a:lstStyle/>
          <a:p>
            <a:pPr indent="0" lvl="0" marL="0" marR="0" rtl="0" algn="l">
              <a:lnSpc>
                <a:spcPct val="120000"/>
              </a:lnSpc>
              <a:spcBef>
                <a:spcPts val="0"/>
              </a:spcBef>
              <a:spcAft>
                <a:spcPts val="0"/>
              </a:spcAft>
              <a:buClr>
                <a:srgbClr val="000000"/>
              </a:buClr>
              <a:buSzPts val="800"/>
              <a:buFont typeface="Arial"/>
              <a:buNone/>
            </a:pPr>
            <a:r>
              <a:rPr b="1" lang="en" sz="900">
                <a:solidFill>
                  <a:schemeClr val="lt1"/>
                </a:solidFill>
                <a:latin typeface="Inter Light"/>
                <a:ea typeface="Inter Light"/>
                <a:cs typeface="Inter Light"/>
                <a:sym typeface="Inter Light"/>
              </a:rPr>
              <a:t>Large number of Movies</a:t>
            </a:r>
            <a:endParaRPr b="1" sz="900">
              <a:solidFill>
                <a:schemeClr val="lt1"/>
              </a:solidFill>
              <a:latin typeface="Inter Light"/>
              <a:ea typeface="Inter Light"/>
              <a:cs typeface="Inter Light"/>
              <a:sym typeface="Inter Light"/>
            </a:endParaRPr>
          </a:p>
        </p:txBody>
      </p:sp>
      <p:pic>
        <p:nvPicPr>
          <p:cNvPr descr="A group of people dancing&#10;&#10;Description automatically generated with medium confidence" id="358" name="Google Shape;358;p4"/>
          <p:cNvPicPr preferRelativeResize="0"/>
          <p:nvPr>
            <p:ph idx="3" type="pic"/>
          </p:nvPr>
        </p:nvPicPr>
        <p:blipFill rotWithShape="1">
          <a:blip r:embed="rId7">
            <a:alphaModFix/>
          </a:blip>
          <a:srcRect b="2253" l="0" r="0" t="2262"/>
          <a:stretch/>
        </p:blipFill>
        <p:spPr>
          <a:xfrm>
            <a:off x="4793503" y="2941667"/>
            <a:ext cx="1311000" cy="684900"/>
          </a:xfrm>
          <a:prstGeom prst="roundRect">
            <a:avLst>
              <a:gd fmla="val 11691" name="adj"/>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362" name="Shape 362"/>
        <p:cNvGrpSpPr/>
        <p:nvPr/>
      </p:nvGrpSpPr>
      <p:grpSpPr>
        <a:xfrm>
          <a:off x="0" y="0"/>
          <a:ext cx="0" cy="0"/>
          <a:chOff x="0" y="0"/>
          <a:chExt cx="0" cy="0"/>
        </a:xfrm>
      </p:grpSpPr>
      <p:grpSp>
        <p:nvGrpSpPr>
          <p:cNvPr id="363" name="Google Shape;363;p10"/>
          <p:cNvGrpSpPr/>
          <p:nvPr/>
        </p:nvGrpSpPr>
        <p:grpSpPr>
          <a:xfrm>
            <a:off x="2971799" y="2051543"/>
            <a:ext cx="3200401" cy="966667"/>
            <a:chOff x="3262471" y="3795965"/>
            <a:chExt cx="5672750" cy="1713430"/>
          </a:xfrm>
        </p:grpSpPr>
        <p:sp>
          <p:nvSpPr>
            <p:cNvPr id="364" name="Google Shape;364;p10"/>
            <p:cNvSpPr/>
            <p:nvPr/>
          </p:nvSpPr>
          <p:spPr>
            <a:xfrm>
              <a:off x="6182817" y="3811149"/>
              <a:ext cx="842201" cy="1513444"/>
            </a:xfrm>
            <a:custGeom>
              <a:rect b="b" l="l" r="r" t="t"/>
              <a:pathLst>
                <a:path extrusionOk="0" h="1513444" w="842201">
                  <a:moveTo>
                    <a:pt x="603913" y="864791"/>
                  </a:moveTo>
                  <a:lnTo>
                    <a:pt x="603913" y="833209"/>
                  </a:lnTo>
                  <a:cubicBezTo>
                    <a:pt x="603913" y="565739"/>
                    <a:pt x="603913" y="298399"/>
                    <a:pt x="603913" y="30930"/>
                  </a:cubicBezTo>
                  <a:cubicBezTo>
                    <a:pt x="603913" y="6366"/>
                    <a:pt x="609762" y="-1042"/>
                    <a:pt x="634975" y="-132"/>
                  </a:cubicBezTo>
                  <a:cubicBezTo>
                    <a:pt x="694629" y="1817"/>
                    <a:pt x="754544" y="1167"/>
                    <a:pt x="814328" y="-132"/>
                  </a:cubicBezTo>
                  <a:cubicBezTo>
                    <a:pt x="833953" y="-132"/>
                    <a:pt x="842140" y="3507"/>
                    <a:pt x="842140" y="25861"/>
                  </a:cubicBezTo>
                  <a:cubicBezTo>
                    <a:pt x="841530" y="512973"/>
                    <a:pt x="841530" y="1000085"/>
                    <a:pt x="842140" y="1487198"/>
                  </a:cubicBezTo>
                  <a:cubicBezTo>
                    <a:pt x="842140" y="1501884"/>
                    <a:pt x="843700" y="1514101"/>
                    <a:pt x="820956" y="1513191"/>
                  </a:cubicBezTo>
                  <a:cubicBezTo>
                    <a:pt x="745576" y="1508252"/>
                    <a:pt x="669936" y="1504873"/>
                    <a:pt x="594296" y="1502404"/>
                  </a:cubicBezTo>
                  <a:cubicBezTo>
                    <a:pt x="577881" y="1504704"/>
                    <a:pt x="562701" y="1493254"/>
                    <a:pt x="560401" y="1476839"/>
                  </a:cubicBezTo>
                  <a:cubicBezTo>
                    <a:pt x="560336" y="1476385"/>
                    <a:pt x="560284" y="1475943"/>
                    <a:pt x="560245" y="1475501"/>
                  </a:cubicBezTo>
                  <a:cubicBezTo>
                    <a:pt x="466539" y="1128622"/>
                    <a:pt x="363866" y="784212"/>
                    <a:pt x="257814" y="440972"/>
                  </a:cubicBezTo>
                  <a:cubicBezTo>
                    <a:pt x="255344" y="432654"/>
                    <a:pt x="252225" y="424596"/>
                    <a:pt x="249236" y="415759"/>
                  </a:cubicBezTo>
                  <a:cubicBezTo>
                    <a:pt x="239099" y="424726"/>
                    <a:pt x="244037" y="435903"/>
                    <a:pt x="244037" y="445261"/>
                  </a:cubicBezTo>
                  <a:cubicBezTo>
                    <a:pt x="244037" y="782262"/>
                    <a:pt x="243258" y="1119264"/>
                    <a:pt x="244037" y="1456396"/>
                  </a:cubicBezTo>
                  <a:cubicBezTo>
                    <a:pt x="244037" y="1486548"/>
                    <a:pt x="235070" y="1492526"/>
                    <a:pt x="207127" y="1490967"/>
                  </a:cubicBezTo>
                  <a:cubicBezTo>
                    <a:pt x="147473" y="1487718"/>
                    <a:pt x="87558" y="1486678"/>
                    <a:pt x="27774" y="1487198"/>
                  </a:cubicBezTo>
                  <a:cubicBezTo>
                    <a:pt x="5030" y="1487198"/>
                    <a:pt x="-39" y="1480439"/>
                    <a:pt x="-39" y="1458605"/>
                  </a:cubicBezTo>
                  <a:cubicBezTo>
                    <a:pt x="741" y="1186197"/>
                    <a:pt x="741" y="913788"/>
                    <a:pt x="-39" y="641379"/>
                  </a:cubicBezTo>
                  <a:cubicBezTo>
                    <a:pt x="-39" y="437593"/>
                    <a:pt x="-39" y="233806"/>
                    <a:pt x="-39" y="30540"/>
                  </a:cubicBezTo>
                  <a:cubicBezTo>
                    <a:pt x="-39" y="7406"/>
                    <a:pt x="5420" y="-132"/>
                    <a:pt x="29594" y="258"/>
                  </a:cubicBezTo>
                  <a:cubicBezTo>
                    <a:pt x="123299" y="1687"/>
                    <a:pt x="217005" y="1297"/>
                    <a:pt x="310580" y="258"/>
                  </a:cubicBezTo>
                  <a:cubicBezTo>
                    <a:pt x="329945" y="258"/>
                    <a:pt x="336573" y="6236"/>
                    <a:pt x="342942" y="25081"/>
                  </a:cubicBezTo>
                  <a:cubicBezTo>
                    <a:pt x="428069" y="298010"/>
                    <a:pt x="511897" y="570938"/>
                    <a:pt x="592736" y="845166"/>
                  </a:cubicBezTo>
                  <a:cubicBezTo>
                    <a:pt x="594815" y="852184"/>
                    <a:pt x="598195" y="858943"/>
                    <a:pt x="600924" y="865831"/>
                  </a:cubicBezTo>
                  <a:close/>
                </a:path>
              </a:pathLst>
            </a:custGeom>
            <a:solidFill>
              <a:srgbClr val="E5091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65" name="Google Shape;365;p10"/>
            <p:cNvSpPr/>
            <p:nvPr/>
          </p:nvSpPr>
          <p:spPr>
            <a:xfrm>
              <a:off x="4189789" y="3811979"/>
              <a:ext cx="836850" cy="1598380"/>
            </a:xfrm>
            <a:custGeom>
              <a:rect b="b" l="l" r="r" t="t"/>
              <a:pathLst>
                <a:path extrusionOk="0" h="1598380" w="836850">
                  <a:moveTo>
                    <a:pt x="871" y="799888"/>
                  </a:moveTo>
                  <a:cubicBezTo>
                    <a:pt x="871" y="545285"/>
                    <a:pt x="871" y="290811"/>
                    <a:pt x="-39" y="36208"/>
                  </a:cubicBezTo>
                  <a:cubicBezTo>
                    <a:pt x="-39" y="6316"/>
                    <a:pt x="8669" y="467"/>
                    <a:pt x="36352" y="1247"/>
                  </a:cubicBezTo>
                  <a:cubicBezTo>
                    <a:pt x="103154" y="3067"/>
                    <a:pt x="169957" y="2417"/>
                    <a:pt x="236759" y="597"/>
                  </a:cubicBezTo>
                  <a:cubicBezTo>
                    <a:pt x="261843" y="-182"/>
                    <a:pt x="270550" y="4626"/>
                    <a:pt x="270290" y="32569"/>
                  </a:cubicBezTo>
                  <a:cubicBezTo>
                    <a:pt x="268861" y="227518"/>
                    <a:pt x="270290" y="422467"/>
                    <a:pt x="268861" y="617416"/>
                  </a:cubicBezTo>
                  <a:cubicBezTo>
                    <a:pt x="268861" y="646008"/>
                    <a:pt x="277569" y="648737"/>
                    <a:pt x="302522" y="647178"/>
                  </a:cubicBezTo>
                  <a:cubicBezTo>
                    <a:pt x="379072" y="642239"/>
                    <a:pt x="455882" y="638210"/>
                    <a:pt x="532432" y="637950"/>
                  </a:cubicBezTo>
                  <a:cubicBezTo>
                    <a:pt x="561024" y="637950"/>
                    <a:pt x="563754" y="628203"/>
                    <a:pt x="563624" y="604289"/>
                  </a:cubicBezTo>
                  <a:cubicBezTo>
                    <a:pt x="562714" y="413369"/>
                    <a:pt x="563624" y="222449"/>
                    <a:pt x="562584" y="31529"/>
                  </a:cubicBezTo>
                  <a:cubicBezTo>
                    <a:pt x="562584" y="7486"/>
                    <a:pt x="567653" y="-702"/>
                    <a:pt x="593256" y="-182"/>
                  </a:cubicBezTo>
                  <a:cubicBezTo>
                    <a:pt x="664997" y="1637"/>
                    <a:pt x="736868" y="1247"/>
                    <a:pt x="808609" y="-182"/>
                  </a:cubicBezTo>
                  <a:cubicBezTo>
                    <a:pt x="831353" y="-182"/>
                    <a:pt x="836812" y="6576"/>
                    <a:pt x="836812" y="28670"/>
                  </a:cubicBezTo>
                  <a:cubicBezTo>
                    <a:pt x="836292" y="516822"/>
                    <a:pt x="836292" y="1005013"/>
                    <a:pt x="836812" y="1493256"/>
                  </a:cubicBezTo>
                  <a:cubicBezTo>
                    <a:pt x="836812" y="1517819"/>
                    <a:pt x="827324" y="1523538"/>
                    <a:pt x="806660" y="1524838"/>
                  </a:cubicBezTo>
                  <a:cubicBezTo>
                    <a:pt x="730110" y="1529776"/>
                    <a:pt x="653690" y="1534975"/>
                    <a:pt x="577400" y="1541213"/>
                  </a:cubicBezTo>
                  <a:cubicBezTo>
                    <a:pt x="556735" y="1542903"/>
                    <a:pt x="563234" y="1528997"/>
                    <a:pt x="563104" y="1520029"/>
                  </a:cubicBezTo>
                  <a:cubicBezTo>
                    <a:pt x="563104" y="1462454"/>
                    <a:pt x="563104" y="1404749"/>
                    <a:pt x="563104" y="1347044"/>
                  </a:cubicBezTo>
                  <a:cubicBezTo>
                    <a:pt x="563104" y="1192905"/>
                    <a:pt x="563104" y="1038765"/>
                    <a:pt x="563104" y="884755"/>
                  </a:cubicBezTo>
                  <a:cubicBezTo>
                    <a:pt x="563104" y="862661"/>
                    <a:pt x="558555" y="855773"/>
                    <a:pt x="535421" y="857333"/>
                  </a:cubicBezTo>
                  <a:cubicBezTo>
                    <a:pt x="451983" y="862531"/>
                    <a:pt x="368454" y="866560"/>
                    <a:pt x="284847" y="869420"/>
                  </a:cubicBezTo>
                  <a:cubicBezTo>
                    <a:pt x="261583" y="870199"/>
                    <a:pt x="269381" y="885795"/>
                    <a:pt x="269381" y="896452"/>
                  </a:cubicBezTo>
                  <a:cubicBezTo>
                    <a:pt x="268861" y="1058481"/>
                    <a:pt x="268861" y="1220587"/>
                    <a:pt x="269381" y="1382785"/>
                  </a:cubicBezTo>
                  <a:cubicBezTo>
                    <a:pt x="269381" y="1437370"/>
                    <a:pt x="269381" y="1492086"/>
                    <a:pt x="269381" y="1546802"/>
                  </a:cubicBezTo>
                  <a:cubicBezTo>
                    <a:pt x="269381" y="1562918"/>
                    <a:pt x="264702" y="1570196"/>
                    <a:pt x="248716" y="1571885"/>
                  </a:cubicBezTo>
                  <a:cubicBezTo>
                    <a:pt x="171776" y="1580554"/>
                    <a:pt x="94746" y="1589210"/>
                    <a:pt x="17637" y="1597878"/>
                  </a:cubicBezTo>
                  <a:cubicBezTo>
                    <a:pt x="4640" y="1599308"/>
                    <a:pt x="-428" y="1595799"/>
                    <a:pt x="91" y="1582153"/>
                  </a:cubicBezTo>
                  <a:cubicBezTo>
                    <a:pt x="871" y="1558239"/>
                    <a:pt x="91" y="1534455"/>
                    <a:pt x="91" y="1510541"/>
                  </a:cubicBezTo>
                  <a:cubicBezTo>
                    <a:pt x="611" y="1273393"/>
                    <a:pt x="871" y="1036517"/>
                    <a:pt x="871" y="799888"/>
                  </a:cubicBezTo>
                  <a:close/>
                </a:path>
              </a:pathLst>
            </a:custGeom>
            <a:solidFill>
              <a:srgbClr val="E5091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66" name="Google Shape;366;p10"/>
            <p:cNvSpPr/>
            <p:nvPr/>
          </p:nvSpPr>
          <p:spPr>
            <a:xfrm>
              <a:off x="7206499" y="3811551"/>
              <a:ext cx="874580" cy="1605119"/>
            </a:xfrm>
            <a:custGeom>
              <a:rect b="b" l="l" r="r" t="t"/>
              <a:pathLst>
                <a:path extrusionOk="0" h="1605119" w="874580">
                  <a:moveTo>
                    <a:pt x="348330" y="911437"/>
                  </a:moveTo>
                  <a:cubicBezTo>
                    <a:pt x="320907" y="957705"/>
                    <a:pt x="295304" y="999944"/>
                    <a:pt x="271260" y="1043092"/>
                  </a:cubicBezTo>
                  <a:cubicBezTo>
                    <a:pt x="268037" y="1052398"/>
                    <a:pt x="267049" y="1062327"/>
                    <a:pt x="268401" y="1072075"/>
                  </a:cubicBezTo>
                  <a:cubicBezTo>
                    <a:pt x="268401" y="1220236"/>
                    <a:pt x="267621" y="1368397"/>
                    <a:pt x="268401" y="1516558"/>
                  </a:cubicBezTo>
                  <a:cubicBezTo>
                    <a:pt x="268401" y="1542551"/>
                    <a:pt x="259953" y="1545540"/>
                    <a:pt x="237989" y="1543591"/>
                  </a:cubicBezTo>
                  <a:cubicBezTo>
                    <a:pt x="165559" y="1536924"/>
                    <a:pt x="93168" y="1531244"/>
                    <a:pt x="20816" y="1526565"/>
                  </a:cubicBezTo>
                  <a:cubicBezTo>
                    <a:pt x="5350" y="1525526"/>
                    <a:pt x="-1278" y="1520717"/>
                    <a:pt x="151" y="1505381"/>
                  </a:cubicBezTo>
                  <a:cubicBezTo>
                    <a:pt x="411" y="1500403"/>
                    <a:pt x="411" y="1495413"/>
                    <a:pt x="151" y="1490435"/>
                  </a:cubicBezTo>
                  <a:cubicBezTo>
                    <a:pt x="151" y="1005233"/>
                    <a:pt x="151" y="520018"/>
                    <a:pt x="151" y="34817"/>
                  </a:cubicBezTo>
                  <a:cubicBezTo>
                    <a:pt x="151" y="8044"/>
                    <a:pt x="6000" y="-1054"/>
                    <a:pt x="34462" y="-144"/>
                  </a:cubicBezTo>
                  <a:cubicBezTo>
                    <a:pt x="103214" y="2195"/>
                    <a:pt x="171966" y="1675"/>
                    <a:pt x="240718" y="-144"/>
                  </a:cubicBezTo>
                  <a:cubicBezTo>
                    <a:pt x="263462" y="-144"/>
                    <a:pt x="268791" y="5834"/>
                    <a:pt x="268661" y="28188"/>
                  </a:cubicBezTo>
                  <a:cubicBezTo>
                    <a:pt x="267751" y="221058"/>
                    <a:pt x="268661" y="413927"/>
                    <a:pt x="268661" y="606797"/>
                  </a:cubicBezTo>
                  <a:lnTo>
                    <a:pt x="268661" y="636429"/>
                  </a:lnTo>
                  <a:lnTo>
                    <a:pt x="272949" y="638118"/>
                  </a:lnTo>
                  <a:cubicBezTo>
                    <a:pt x="297513" y="592630"/>
                    <a:pt x="322207" y="547142"/>
                    <a:pt x="346380" y="501654"/>
                  </a:cubicBezTo>
                  <a:cubicBezTo>
                    <a:pt x="429987" y="343096"/>
                    <a:pt x="513607" y="184537"/>
                    <a:pt x="597215" y="25979"/>
                  </a:cubicBezTo>
                  <a:cubicBezTo>
                    <a:pt x="602959" y="9772"/>
                    <a:pt x="619114" y="-352"/>
                    <a:pt x="636204" y="1545"/>
                  </a:cubicBezTo>
                  <a:cubicBezTo>
                    <a:pt x="706906" y="3105"/>
                    <a:pt x="777646" y="3105"/>
                    <a:pt x="848438" y="1545"/>
                  </a:cubicBezTo>
                  <a:cubicBezTo>
                    <a:pt x="874432" y="1545"/>
                    <a:pt x="877161" y="6354"/>
                    <a:pt x="864814" y="28708"/>
                  </a:cubicBezTo>
                  <a:cubicBezTo>
                    <a:pt x="753564" y="231065"/>
                    <a:pt x="643872" y="434202"/>
                    <a:pt x="531842" y="636169"/>
                  </a:cubicBezTo>
                  <a:cubicBezTo>
                    <a:pt x="517000" y="659238"/>
                    <a:pt x="515375" y="688402"/>
                    <a:pt x="527553" y="712979"/>
                  </a:cubicBezTo>
                  <a:cubicBezTo>
                    <a:pt x="648252" y="994836"/>
                    <a:pt x="760582" y="1280020"/>
                    <a:pt x="864555" y="1568545"/>
                  </a:cubicBezTo>
                  <a:cubicBezTo>
                    <a:pt x="867284" y="1575952"/>
                    <a:pt x="870403" y="1583230"/>
                    <a:pt x="872872" y="1590639"/>
                  </a:cubicBezTo>
                  <a:cubicBezTo>
                    <a:pt x="876771" y="1602206"/>
                    <a:pt x="874302" y="1606235"/>
                    <a:pt x="860526" y="1604545"/>
                  </a:cubicBezTo>
                  <a:cubicBezTo>
                    <a:pt x="779518" y="1595356"/>
                    <a:pt x="698497" y="1586700"/>
                    <a:pt x="617489" y="1578552"/>
                  </a:cubicBezTo>
                  <a:cubicBezTo>
                    <a:pt x="599944" y="1576862"/>
                    <a:pt x="598904" y="1562696"/>
                    <a:pt x="594745" y="1551259"/>
                  </a:cubicBezTo>
                  <a:cubicBezTo>
                    <a:pt x="517415" y="1338375"/>
                    <a:pt x="435277" y="1127180"/>
                    <a:pt x="348330" y="911437"/>
                  </a:cubicBezTo>
                  <a:close/>
                </a:path>
              </a:pathLst>
            </a:custGeom>
            <a:solidFill>
              <a:srgbClr val="E5091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67" name="Google Shape;367;p10"/>
            <p:cNvSpPr/>
            <p:nvPr/>
          </p:nvSpPr>
          <p:spPr>
            <a:xfrm>
              <a:off x="5146488" y="3811325"/>
              <a:ext cx="919811" cy="1515269"/>
            </a:xfrm>
            <a:custGeom>
              <a:rect b="b" l="l" r="r" t="t"/>
              <a:pathLst>
                <a:path extrusionOk="0" h="1515269" w="919811">
                  <a:moveTo>
                    <a:pt x="460021" y="82"/>
                  </a:moveTo>
                  <a:cubicBezTo>
                    <a:pt x="515906" y="82"/>
                    <a:pt x="571662" y="992"/>
                    <a:pt x="627547" y="82"/>
                  </a:cubicBezTo>
                  <a:cubicBezTo>
                    <a:pt x="647042" y="82"/>
                    <a:pt x="655620" y="5931"/>
                    <a:pt x="659259" y="25036"/>
                  </a:cubicBezTo>
                  <a:cubicBezTo>
                    <a:pt x="696429" y="226093"/>
                    <a:pt x="734899" y="426760"/>
                    <a:pt x="771679" y="627818"/>
                  </a:cubicBezTo>
                  <a:cubicBezTo>
                    <a:pt x="801051" y="788325"/>
                    <a:pt x="828734" y="949223"/>
                    <a:pt x="856677" y="1109991"/>
                  </a:cubicBezTo>
                  <a:cubicBezTo>
                    <a:pt x="877471" y="1229170"/>
                    <a:pt x="896966" y="1348609"/>
                    <a:pt x="918541" y="1467527"/>
                  </a:cubicBezTo>
                  <a:cubicBezTo>
                    <a:pt x="921530" y="1483383"/>
                    <a:pt x="919841" y="1486243"/>
                    <a:pt x="904894" y="1486372"/>
                  </a:cubicBezTo>
                  <a:cubicBezTo>
                    <a:pt x="828215" y="1487412"/>
                    <a:pt x="751405" y="1488062"/>
                    <a:pt x="674725" y="1491051"/>
                  </a:cubicBezTo>
                  <a:cubicBezTo>
                    <a:pt x="655100" y="1491701"/>
                    <a:pt x="650291" y="1481694"/>
                    <a:pt x="648732" y="1467657"/>
                  </a:cubicBezTo>
                  <a:cubicBezTo>
                    <a:pt x="635735" y="1386948"/>
                    <a:pt x="623388" y="1306240"/>
                    <a:pt x="612341" y="1225401"/>
                  </a:cubicBezTo>
                  <a:cubicBezTo>
                    <a:pt x="609872" y="1207076"/>
                    <a:pt x="602594" y="1202397"/>
                    <a:pt x="585438" y="1202917"/>
                  </a:cubicBezTo>
                  <a:cubicBezTo>
                    <a:pt x="493812" y="1205516"/>
                    <a:pt x="402056" y="1204086"/>
                    <a:pt x="310430" y="1209285"/>
                  </a:cubicBezTo>
                  <a:cubicBezTo>
                    <a:pt x="292235" y="1210325"/>
                    <a:pt x="285607" y="1217603"/>
                    <a:pt x="283397" y="1232419"/>
                  </a:cubicBezTo>
                  <a:cubicBezTo>
                    <a:pt x="270921" y="1315246"/>
                    <a:pt x="258795" y="1398086"/>
                    <a:pt x="247007" y="1480914"/>
                  </a:cubicBezTo>
                  <a:cubicBezTo>
                    <a:pt x="245187" y="1493910"/>
                    <a:pt x="243108" y="1502618"/>
                    <a:pt x="226212" y="1503268"/>
                  </a:cubicBezTo>
                  <a:cubicBezTo>
                    <a:pt x="157590" y="1506257"/>
                    <a:pt x="88968" y="1510416"/>
                    <a:pt x="20346" y="1514835"/>
                  </a:cubicBezTo>
                  <a:cubicBezTo>
                    <a:pt x="2801" y="1516004"/>
                    <a:pt x="-2528" y="1513275"/>
                    <a:pt x="981" y="1493131"/>
                  </a:cubicBezTo>
                  <a:cubicBezTo>
                    <a:pt x="19047" y="1389158"/>
                    <a:pt x="34513" y="1285185"/>
                    <a:pt x="52058" y="1181213"/>
                  </a:cubicBezTo>
                  <a:cubicBezTo>
                    <a:pt x="70513" y="1071651"/>
                    <a:pt x="90008" y="962220"/>
                    <a:pt x="109373" y="852788"/>
                  </a:cubicBezTo>
                  <a:cubicBezTo>
                    <a:pt x="130076" y="736690"/>
                    <a:pt x="151001" y="620578"/>
                    <a:pt x="172146" y="504480"/>
                  </a:cubicBezTo>
                  <a:cubicBezTo>
                    <a:pt x="194761" y="380752"/>
                    <a:pt x="218025" y="257545"/>
                    <a:pt x="240898" y="133427"/>
                  </a:cubicBezTo>
                  <a:cubicBezTo>
                    <a:pt x="247787" y="96777"/>
                    <a:pt x="253895" y="59866"/>
                    <a:pt x="260653" y="23086"/>
                  </a:cubicBezTo>
                  <a:cubicBezTo>
                    <a:pt x="263513" y="6061"/>
                    <a:pt x="271310" y="-698"/>
                    <a:pt x="290026" y="-178"/>
                  </a:cubicBezTo>
                  <a:cubicBezTo>
                    <a:pt x="346821" y="1252"/>
                    <a:pt x="403746" y="-178"/>
                    <a:pt x="460541" y="-178"/>
                  </a:cubicBezTo>
                  <a:close/>
                </a:path>
              </a:pathLst>
            </a:custGeom>
            <a:solidFill>
              <a:srgbClr val="E5091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68" name="Google Shape;368;p10"/>
            <p:cNvSpPr/>
            <p:nvPr/>
          </p:nvSpPr>
          <p:spPr>
            <a:xfrm>
              <a:off x="8144105" y="3795965"/>
              <a:ext cx="791116" cy="1713430"/>
            </a:xfrm>
            <a:custGeom>
              <a:rect b="b" l="l" r="r" t="t"/>
              <a:pathLst>
                <a:path extrusionOk="0" h="1713430" w="791116">
                  <a:moveTo>
                    <a:pt x="664895" y="461355"/>
                  </a:moveTo>
                  <a:cubicBezTo>
                    <a:pt x="630064" y="461355"/>
                    <a:pt x="595103" y="460576"/>
                    <a:pt x="560272" y="461355"/>
                  </a:cubicBezTo>
                  <a:cubicBezTo>
                    <a:pt x="541037" y="461355"/>
                    <a:pt x="534279" y="455507"/>
                    <a:pt x="534279" y="435362"/>
                  </a:cubicBezTo>
                  <a:cubicBezTo>
                    <a:pt x="534279" y="396372"/>
                    <a:pt x="537138" y="358033"/>
                    <a:pt x="527131" y="320082"/>
                  </a:cubicBezTo>
                  <a:cubicBezTo>
                    <a:pt x="513900" y="263391"/>
                    <a:pt x="461004" y="225064"/>
                    <a:pt x="403013" y="230146"/>
                  </a:cubicBezTo>
                  <a:cubicBezTo>
                    <a:pt x="330622" y="232745"/>
                    <a:pt x="293712" y="265367"/>
                    <a:pt x="281235" y="331649"/>
                  </a:cubicBezTo>
                  <a:cubicBezTo>
                    <a:pt x="261610" y="435622"/>
                    <a:pt x="300340" y="521400"/>
                    <a:pt x="364283" y="599769"/>
                  </a:cubicBezTo>
                  <a:cubicBezTo>
                    <a:pt x="414190" y="660853"/>
                    <a:pt x="473325" y="712969"/>
                    <a:pt x="529600" y="767815"/>
                  </a:cubicBezTo>
                  <a:cubicBezTo>
                    <a:pt x="624865" y="860870"/>
                    <a:pt x="710512" y="960685"/>
                    <a:pt x="755871" y="1088701"/>
                  </a:cubicBezTo>
                  <a:cubicBezTo>
                    <a:pt x="788271" y="1184538"/>
                    <a:pt x="798500" y="1286483"/>
                    <a:pt x="785763" y="1386843"/>
                  </a:cubicBezTo>
                  <a:cubicBezTo>
                    <a:pt x="781396" y="1436931"/>
                    <a:pt x="770115" y="1486189"/>
                    <a:pt x="752232" y="1533184"/>
                  </a:cubicBezTo>
                  <a:cubicBezTo>
                    <a:pt x="705834" y="1647814"/>
                    <a:pt x="618627" y="1710328"/>
                    <a:pt x="495679" y="1713057"/>
                  </a:cubicBezTo>
                  <a:cubicBezTo>
                    <a:pt x="363114" y="1715916"/>
                    <a:pt x="240036" y="1682515"/>
                    <a:pt x="140222" y="1588810"/>
                  </a:cubicBezTo>
                  <a:cubicBezTo>
                    <a:pt x="68091" y="1521098"/>
                    <a:pt x="30141" y="1435190"/>
                    <a:pt x="12726" y="1339535"/>
                  </a:cubicBezTo>
                  <a:cubicBezTo>
                    <a:pt x="2692" y="1273889"/>
                    <a:pt x="-1441" y="1207464"/>
                    <a:pt x="379" y="1141077"/>
                  </a:cubicBezTo>
                  <a:cubicBezTo>
                    <a:pt x="379" y="1119633"/>
                    <a:pt x="4018" y="1111445"/>
                    <a:pt x="28711" y="1114304"/>
                  </a:cubicBezTo>
                  <a:cubicBezTo>
                    <a:pt x="92914" y="1121972"/>
                    <a:pt x="157508" y="1127301"/>
                    <a:pt x="222101" y="1131590"/>
                  </a:cubicBezTo>
                  <a:cubicBezTo>
                    <a:pt x="247314" y="1133409"/>
                    <a:pt x="257192" y="1141727"/>
                    <a:pt x="256542" y="1169410"/>
                  </a:cubicBezTo>
                  <a:cubicBezTo>
                    <a:pt x="254982" y="1223735"/>
                    <a:pt x="251993" y="1278451"/>
                    <a:pt x="263690" y="1332387"/>
                  </a:cubicBezTo>
                  <a:cubicBezTo>
                    <a:pt x="284224" y="1426482"/>
                    <a:pt x="377670" y="1454945"/>
                    <a:pt x="451751" y="1435450"/>
                  </a:cubicBezTo>
                  <a:cubicBezTo>
                    <a:pt x="495159" y="1424143"/>
                    <a:pt x="516734" y="1380734"/>
                    <a:pt x="521672" y="1325369"/>
                  </a:cubicBezTo>
                  <a:cubicBezTo>
                    <a:pt x="534669" y="1192544"/>
                    <a:pt x="476184" y="1089741"/>
                    <a:pt x="391706" y="996295"/>
                  </a:cubicBezTo>
                  <a:cubicBezTo>
                    <a:pt x="321265" y="918316"/>
                    <a:pt x="240556" y="851773"/>
                    <a:pt x="171674" y="773014"/>
                  </a:cubicBezTo>
                  <a:cubicBezTo>
                    <a:pt x="102792" y="694254"/>
                    <a:pt x="43917" y="610686"/>
                    <a:pt x="22603" y="506454"/>
                  </a:cubicBezTo>
                  <a:cubicBezTo>
                    <a:pt x="1289" y="402221"/>
                    <a:pt x="3888" y="299938"/>
                    <a:pt x="43917" y="200644"/>
                  </a:cubicBezTo>
                  <a:cubicBezTo>
                    <a:pt x="76214" y="117531"/>
                    <a:pt x="144628" y="53652"/>
                    <a:pt x="229769" y="27139"/>
                  </a:cubicBezTo>
                  <a:cubicBezTo>
                    <a:pt x="330193" y="-6496"/>
                    <a:pt x="438416" y="-9160"/>
                    <a:pt x="540387" y="19471"/>
                  </a:cubicBezTo>
                  <a:cubicBezTo>
                    <a:pt x="683350" y="58461"/>
                    <a:pt x="752492" y="160354"/>
                    <a:pt x="778485" y="298248"/>
                  </a:cubicBezTo>
                  <a:cubicBezTo>
                    <a:pt x="786777" y="347102"/>
                    <a:pt x="790870" y="396593"/>
                    <a:pt x="790702" y="446149"/>
                  </a:cubicBezTo>
                  <a:cubicBezTo>
                    <a:pt x="790702" y="464734"/>
                    <a:pt x="784983" y="469803"/>
                    <a:pt x="766788" y="469023"/>
                  </a:cubicBezTo>
                  <a:cubicBezTo>
                    <a:pt x="732997" y="467594"/>
                    <a:pt x="699076" y="469023"/>
                    <a:pt x="665284" y="469023"/>
                  </a:cubicBezTo>
                  <a:close/>
                </a:path>
              </a:pathLst>
            </a:custGeom>
            <a:solidFill>
              <a:srgbClr val="E5091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69" name="Google Shape;369;p10"/>
            <p:cNvSpPr/>
            <p:nvPr/>
          </p:nvSpPr>
          <p:spPr>
            <a:xfrm>
              <a:off x="3262471" y="3814082"/>
              <a:ext cx="818966" cy="1684929"/>
            </a:xfrm>
            <a:custGeom>
              <a:rect b="b" l="l" r="r" t="t"/>
              <a:pathLst>
                <a:path extrusionOk="0" h="1684929" w="818966">
                  <a:moveTo>
                    <a:pt x="275891" y="956473"/>
                  </a:moveTo>
                  <a:cubicBezTo>
                    <a:pt x="275891" y="726824"/>
                    <a:pt x="275891" y="497304"/>
                    <a:pt x="275891" y="267654"/>
                  </a:cubicBezTo>
                  <a:cubicBezTo>
                    <a:pt x="275891" y="240101"/>
                    <a:pt x="271602" y="230614"/>
                    <a:pt x="240930" y="232304"/>
                  </a:cubicBezTo>
                  <a:cubicBezTo>
                    <a:pt x="167369" y="236332"/>
                    <a:pt x="93549" y="235033"/>
                    <a:pt x="19988" y="237242"/>
                  </a:cubicBezTo>
                  <a:cubicBezTo>
                    <a:pt x="3612" y="237242"/>
                    <a:pt x="-287" y="232433"/>
                    <a:pt x="-27" y="217227"/>
                  </a:cubicBezTo>
                  <a:cubicBezTo>
                    <a:pt x="623" y="152244"/>
                    <a:pt x="1143" y="87262"/>
                    <a:pt x="-27" y="23448"/>
                  </a:cubicBezTo>
                  <a:cubicBezTo>
                    <a:pt x="-27" y="2914"/>
                    <a:pt x="8031" y="1614"/>
                    <a:pt x="24407" y="1614"/>
                  </a:cubicBezTo>
                  <a:cubicBezTo>
                    <a:pt x="175817" y="1614"/>
                    <a:pt x="327357" y="1614"/>
                    <a:pt x="479288" y="964"/>
                  </a:cubicBezTo>
                  <a:cubicBezTo>
                    <a:pt x="583260" y="964"/>
                    <a:pt x="687233" y="964"/>
                    <a:pt x="790296" y="-205"/>
                  </a:cubicBezTo>
                  <a:cubicBezTo>
                    <a:pt x="812260" y="-205"/>
                    <a:pt x="819538" y="4993"/>
                    <a:pt x="818889" y="27867"/>
                  </a:cubicBezTo>
                  <a:cubicBezTo>
                    <a:pt x="817199" y="83362"/>
                    <a:pt x="817199" y="139118"/>
                    <a:pt x="818889" y="194743"/>
                  </a:cubicBezTo>
                  <a:cubicBezTo>
                    <a:pt x="819538" y="217877"/>
                    <a:pt x="811480" y="222946"/>
                    <a:pt x="789776" y="222816"/>
                  </a:cubicBezTo>
                  <a:cubicBezTo>
                    <a:pt x="719985" y="222816"/>
                    <a:pt x="650323" y="224895"/>
                    <a:pt x="580531" y="223986"/>
                  </a:cubicBezTo>
                  <a:cubicBezTo>
                    <a:pt x="551939" y="223986"/>
                    <a:pt x="541541" y="230484"/>
                    <a:pt x="542321" y="261936"/>
                  </a:cubicBezTo>
                  <a:cubicBezTo>
                    <a:pt x="543621" y="712268"/>
                    <a:pt x="543101" y="1162469"/>
                    <a:pt x="543491" y="1612801"/>
                  </a:cubicBezTo>
                  <a:cubicBezTo>
                    <a:pt x="543491" y="1634506"/>
                    <a:pt x="543491" y="1647632"/>
                    <a:pt x="513989" y="1650751"/>
                  </a:cubicBezTo>
                  <a:cubicBezTo>
                    <a:pt x="442117" y="1658419"/>
                    <a:pt x="371026" y="1671546"/>
                    <a:pt x="299415" y="1683893"/>
                  </a:cubicBezTo>
                  <a:cubicBezTo>
                    <a:pt x="276931" y="1687792"/>
                    <a:pt x="275891" y="1677655"/>
                    <a:pt x="275891" y="1660239"/>
                  </a:cubicBezTo>
                  <a:cubicBezTo>
                    <a:pt x="276151" y="1425612"/>
                    <a:pt x="276151" y="1191023"/>
                    <a:pt x="275891" y="956473"/>
                  </a:cubicBezTo>
                  <a:close/>
                </a:path>
              </a:pathLst>
            </a:custGeom>
            <a:solidFill>
              <a:srgbClr val="E5091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70" name="Google Shape;370;p10"/>
            <p:cNvSpPr/>
            <p:nvPr/>
          </p:nvSpPr>
          <p:spPr>
            <a:xfrm>
              <a:off x="5468970" y="4075573"/>
              <a:ext cx="246263" cy="731707"/>
            </a:xfrm>
            <a:custGeom>
              <a:rect b="b" l="l" r="r" t="t"/>
              <a:pathLst>
                <a:path extrusionOk="0" h="731707" w="246263">
                  <a:moveTo>
                    <a:pt x="125323" y="-205"/>
                  </a:moveTo>
                  <a:cubicBezTo>
                    <a:pt x="147157" y="126641"/>
                    <a:pt x="169381" y="253488"/>
                    <a:pt x="190306" y="380465"/>
                  </a:cubicBezTo>
                  <a:cubicBezTo>
                    <a:pt x="209151" y="490026"/>
                    <a:pt x="227346" y="599717"/>
                    <a:pt x="245671" y="709408"/>
                  </a:cubicBezTo>
                  <a:cubicBezTo>
                    <a:pt x="247751" y="721365"/>
                    <a:pt x="244242" y="727994"/>
                    <a:pt x="230465" y="728124"/>
                  </a:cubicBezTo>
                  <a:cubicBezTo>
                    <a:pt x="158724" y="728903"/>
                    <a:pt x="87503" y="729683"/>
                    <a:pt x="15242" y="731502"/>
                  </a:cubicBezTo>
                  <a:cubicBezTo>
                    <a:pt x="-3863" y="731502"/>
                    <a:pt x="-224" y="719416"/>
                    <a:pt x="1205" y="709798"/>
                  </a:cubicBezTo>
                  <a:cubicBezTo>
                    <a:pt x="9263" y="657812"/>
                    <a:pt x="18361" y="605046"/>
                    <a:pt x="27199" y="552670"/>
                  </a:cubicBezTo>
                  <a:cubicBezTo>
                    <a:pt x="44523" y="450776"/>
                    <a:pt x="61861" y="348883"/>
                    <a:pt x="79185" y="246990"/>
                  </a:cubicBezTo>
                  <a:cubicBezTo>
                    <a:pt x="93130" y="164682"/>
                    <a:pt x="107219" y="82362"/>
                    <a:pt x="121424" y="54"/>
                  </a:cubicBezTo>
                  <a:close/>
                </a:path>
              </a:pathLst>
            </a:custGeom>
            <a:solidFill>
              <a:srgbClr val="17161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374" name="Shape 374"/>
        <p:cNvGrpSpPr/>
        <p:nvPr/>
      </p:nvGrpSpPr>
      <p:grpSpPr>
        <a:xfrm>
          <a:off x="0" y="0"/>
          <a:ext cx="0" cy="0"/>
          <a:chOff x="0" y="0"/>
          <a:chExt cx="0" cy="0"/>
        </a:xfrm>
      </p:grpSpPr>
      <p:sp>
        <p:nvSpPr>
          <p:cNvPr id="375" name="Google Shape;375;g2b281e86c53_0_229"/>
          <p:cNvSpPr txBox="1"/>
          <p:nvPr/>
        </p:nvSpPr>
        <p:spPr>
          <a:xfrm>
            <a:off x="598872" y="1531075"/>
            <a:ext cx="24693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1" lang="en" sz="2700">
                <a:solidFill>
                  <a:schemeClr val="lt1"/>
                </a:solidFill>
                <a:latin typeface="Inter"/>
                <a:ea typeface="Inter"/>
                <a:cs typeface="Inter"/>
                <a:sym typeface="Inter"/>
              </a:rPr>
              <a:t>REFERENCES</a:t>
            </a:r>
            <a:endParaRPr b="0" i="0" sz="1400" u="none" cap="none" strike="noStrike">
              <a:solidFill>
                <a:srgbClr val="000000"/>
              </a:solidFill>
              <a:latin typeface="Arial"/>
              <a:ea typeface="Arial"/>
              <a:cs typeface="Arial"/>
              <a:sym typeface="Arial"/>
            </a:endParaRPr>
          </a:p>
        </p:txBody>
      </p:sp>
      <p:sp>
        <p:nvSpPr>
          <p:cNvPr id="376" name="Google Shape;376;g2b281e86c53_0_229"/>
          <p:cNvSpPr txBox="1"/>
          <p:nvPr/>
        </p:nvSpPr>
        <p:spPr>
          <a:xfrm>
            <a:off x="631069" y="2091678"/>
            <a:ext cx="2469300" cy="3000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Clr>
                <a:srgbClr val="000000"/>
              </a:buClr>
              <a:buSzPts val="700"/>
              <a:buFont typeface="Arial"/>
              <a:buNone/>
            </a:pPr>
            <a:r>
              <a:t/>
            </a:r>
            <a:endParaRPr b="1" i="0" sz="1500" u="none" cap="none" strike="noStrike">
              <a:solidFill>
                <a:schemeClr val="lt1"/>
              </a:solidFill>
              <a:latin typeface="Inter Light"/>
              <a:ea typeface="Inter Light"/>
              <a:cs typeface="Inter Light"/>
              <a:sym typeface="Inter Light"/>
            </a:endParaRPr>
          </a:p>
        </p:txBody>
      </p:sp>
      <p:sp>
        <p:nvSpPr>
          <p:cNvPr id="377" name="Google Shape;377;g2b281e86c53_0_229"/>
          <p:cNvSpPr txBox="1"/>
          <p:nvPr/>
        </p:nvSpPr>
        <p:spPr>
          <a:xfrm>
            <a:off x="631076" y="2391675"/>
            <a:ext cx="3017100" cy="7389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Clr>
                <a:srgbClr val="000000"/>
              </a:buClr>
              <a:buSzPts val="700"/>
              <a:buFont typeface="Arial"/>
              <a:buNone/>
            </a:pPr>
            <a:r>
              <a:rPr lang="en" sz="1100">
                <a:solidFill>
                  <a:schemeClr val="lt1"/>
                </a:solidFill>
                <a:latin typeface="Inter Light"/>
                <a:ea typeface="Inter Light"/>
                <a:cs typeface="Inter Light"/>
                <a:sym typeface="Inter Light"/>
              </a:rPr>
              <a:t>Dataset:</a:t>
            </a:r>
            <a:r>
              <a:rPr lang="en"/>
              <a:t>:</a:t>
            </a:r>
            <a:r>
              <a:rPr lang="en" sz="1100" u="sng">
                <a:solidFill>
                  <a:schemeClr val="hlink"/>
                </a:solidFill>
                <a:latin typeface="Inter Light"/>
                <a:ea typeface="Inter Light"/>
                <a:cs typeface="Inter Light"/>
                <a:sym typeface="Inter Light"/>
                <a:hlinkClick r:id="rId3"/>
              </a:rPr>
              <a:t>https://www.kaggle.com/datasets/shivamb/netflix-shows/data</a:t>
            </a:r>
            <a:endParaRPr sz="1100">
              <a:solidFill>
                <a:schemeClr val="lt1"/>
              </a:solidFill>
              <a:latin typeface="Inter Light"/>
              <a:ea typeface="Inter Light"/>
              <a:cs typeface="Inter Light"/>
              <a:sym typeface="Inter Light"/>
            </a:endParaRPr>
          </a:p>
          <a:p>
            <a:pPr indent="0" lvl="0" marL="0" marR="0" rtl="0" algn="l">
              <a:lnSpc>
                <a:spcPct val="130000"/>
              </a:lnSpc>
              <a:spcBef>
                <a:spcPts val="0"/>
              </a:spcBef>
              <a:spcAft>
                <a:spcPts val="0"/>
              </a:spcAft>
              <a:buClr>
                <a:srgbClr val="000000"/>
              </a:buClr>
              <a:buSzPts val="700"/>
              <a:buFont typeface="Arial"/>
              <a:buNone/>
            </a:pPr>
            <a:r>
              <a:t/>
            </a:r>
            <a:endParaRPr sz="1100">
              <a:solidFill>
                <a:schemeClr val="lt1"/>
              </a:solidFill>
              <a:latin typeface="Inter Light"/>
              <a:ea typeface="Inter Light"/>
              <a:cs typeface="Inter Light"/>
              <a:sym typeface="Inter Light"/>
            </a:endParaRPr>
          </a:p>
        </p:txBody>
      </p:sp>
      <p:pic>
        <p:nvPicPr>
          <p:cNvPr descr="A group of people walking&#10;&#10;Description automatically generated with medium confidence" id="378" name="Google Shape;378;g2b281e86c53_0_229"/>
          <p:cNvPicPr preferRelativeResize="0"/>
          <p:nvPr>
            <p:ph idx="2" type="pic"/>
          </p:nvPr>
        </p:nvPicPr>
        <p:blipFill rotWithShape="1">
          <a:blip r:embed="rId4">
            <a:alphaModFix/>
          </a:blip>
          <a:srcRect b="0" l="729" r="729" t="0"/>
          <a:stretch/>
        </p:blipFill>
        <p:spPr>
          <a:xfrm>
            <a:off x="5691071" y="774975"/>
            <a:ext cx="1503900" cy="979200"/>
          </a:xfrm>
          <a:prstGeom prst="roundRect">
            <a:avLst>
              <a:gd fmla="val 12361" name="adj"/>
            </a:avLst>
          </a:prstGeom>
          <a:noFill/>
          <a:ln>
            <a:noFill/>
          </a:ln>
          <a:effectLst>
            <a:outerShdw blurRad="101600" rotWithShape="0" algn="t" dir="5400000" dist="38100">
              <a:srgbClr val="000000">
                <a:alpha val="64310"/>
              </a:srgbClr>
            </a:outerShdw>
          </a:effectLst>
        </p:spPr>
      </p:pic>
      <p:pic>
        <p:nvPicPr>
          <p:cNvPr descr="A picture containing logo&#10;&#10;Description automatically generated" id="379" name="Google Shape;379;g2b281e86c53_0_229"/>
          <p:cNvPicPr preferRelativeResize="0"/>
          <p:nvPr>
            <p:ph idx="3" type="pic"/>
          </p:nvPr>
        </p:nvPicPr>
        <p:blipFill rotWithShape="1">
          <a:blip r:embed="rId5">
            <a:alphaModFix/>
          </a:blip>
          <a:srcRect b="2372" l="0" r="0" t="2362"/>
          <a:stretch/>
        </p:blipFill>
        <p:spPr>
          <a:xfrm>
            <a:off x="7470815" y="774975"/>
            <a:ext cx="1503900" cy="979200"/>
          </a:xfrm>
          <a:prstGeom prst="roundRect">
            <a:avLst>
              <a:gd fmla="val 12151" name="adj"/>
            </a:avLst>
          </a:prstGeom>
          <a:noFill/>
          <a:ln>
            <a:noFill/>
          </a:ln>
          <a:effectLst>
            <a:outerShdw blurRad="101600" rotWithShape="0" algn="t" dir="5400000" dist="38100">
              <a:srgbClr val="000000">
                <a:alpha val="64310"/>
              </a:srgbClr>
            </a:outerShdw>
          </a:effectLst>
        </p:spPr>
      </p:pic>
      <p:pic>
        <p:nvPicPr>
          <p:cNvPr descr="Text&#10;&#10;Description automatically generated with low confidence" id="380" name="Google Shape;380;g2b281e86c53_0_229"/>
          <p:cNvPicPr preferRelativeResize="0"/>
          <p:nvPr>
            <p:ph idx="4" type="pic"/>
          </p:nvPr>
        </p:nvPicPr>
        <p:blipFill rotWithShape="1">
          <a:blip r:embed="rId6">
            <a:alphaModFix/>
          </a:blip>
          <a:srcRect b="0" l="6024" r="6032" t="0"/>
          <a:stretch/>
        </p:blipFill>
        <p:spPr>
          <a:xfrm>
            <a:off x="3911325" y="2082151"/>
            <a:ext cx="1503900" cy="979200"/>
          </a:xfrm>
          <a:prstGeom prst="roundRect">
            <a:avLst>
              <a:gd fmla="val 11267" name="adj"/>
            </a:avLst>
          </a:prstGeom>
          <a:noFill/>
          <a:ln>
            <a:noFill/>
          </a:ln>
          <a:effectLst>
            <a:outerShdw blurRad="190500" sx="101000" rotWithShape="0" algn="t" dir="5400000" dist="88900" sy="101000">
              <a:srgbClr val="000000">
                <a:alpha val="80000"/>
              </a:srgbClr>
            </a:outerShdw>
          </a:effectLst>
        </p:spPr>
      </p:pic>
      <p:pic>
        <p:nvPicPr>
          <p:cNvPr descr="Text&#10;&#10;Description automatically generated" id="381" name="Google Shape;381;g2b281e86c53_0_229"/>
          <p:cNvPicPr preferRelativeResize="0"/>
          <p:nvPr>
            <p:ph idx="5" type="pic"/>
          </p:nvPr>
        </p:nvPicPr>
        <p:blipFill rotWithShape="1">
          <a:blip r:embed="rId7">
            <a:alphaModFix/>
          </a:blip>
          <a:srcRect b="0" l="729" r="729" t="0"/>
          <a:stretch/>
        </p:blipFill>
        <p:spPr>
          <a:xfrm>
            <a:off x="5691071" y="2082151"/>
            <a:ext cx="1503900" cy="979200"/>
          </a:xfrm>
          <a:prstGeom prst="roundRect">
            <a:avLst>
              <a:gd fmla="val 10408" name="adj"/>
            </a:avLst>
          </a:prstGeom>
          <a:noFill/>
          <a:ln>
            <a:noFill/>
          </a:ln>
          <a:effectLst>
            <a:outerShdw blurRad="101600" rotWithShape="0" algn="t" dir="5400000" dist="38100">
              <a:srgbClr val="000000">
                <a:alpha val="64310"/>
              </a:srgbClr>
            </a:outerShdw>
          </a:effectLst>
        </p:spPr>
      </p:pic>
      <p:pic>
        <p:nvPicPr>
          <p:cNvPr descr="A group of people in a field&#10;&#10;Description automatically generated with low confidence" id="382" name="Google Shape;382;g2b281e86c53_0_229"/>
          <p:cNvPicPr preferRelativeResize="0"/>
          <p:nvPr>
            <p:ph idx="6" type="pic"/>
          </p:nvPr>
        </p:nvPicPr>
        <p:blipFill rotWithShape="1">
          <a:blip r:embed="rId8">
            <a:alphaModFix/>
          </a:blip>
          <a:srcRect b="0" l="3814" r="3823" t="0"/>
          <a:stretch/>
        </p:blipFill>
        <p:spPr>
          <a:xfrm>
            <a:off x="7470815" y="2082151"/>
            <a:ext cx="1503900" cy="979200"/>
          </a:xfrm>
          <a:prstGeom prst="roundRect">
            <a:avLst>
              <a:gd fmla="val 10849" name="adj"/>
            </a:avLst>
          </a:prstGeom>
          <a:noFill/>
          <a:ln>
            <a:noFill/>
          </a:ln>
          <a:effectLst>
            <a:outerShdw blurRad="101600" rotWithShape="0" algn="t" dir="5400000" dist="38100">
              <a:srgbClr val="000000">
                <a:alpha val="64310"/>
              </a:srgbClr>
            </a:outerShdw>
          </a:effectLst>
        </p:spPr>
      </p:pic>
      <p:pic>
        <p:nvPicPr>
          <p:cNvPr descr="Graphical user interface, website&#10;&#10;Description automatically generated" id="383" name="Google Shape;383;g2b281e86c53_0_229"/>
          <p:cNvPicPr preferRelativeResize="0"/>
          <p:nvPr>
            <p:ph idx="7" type="pic"/>
          </p:nvPr>
        </p:nvPicPr>
        <p:blipFill rotWithShape="1">
          <a:blip r:embed="rId9">
            <a:alphaModFix/>
          </a:blip>
          <a:srcRect b="0" l="729" r="729" t="0"/>
          <a:stretch/>
        </p:blipFill>
        <p:spPr>
          <a:xfrm>
            <a:off x="3911325" y="3389326"/>
            <a:ext cx="1503900" cy="979200"/>
          </a:xfrm>
          <a:prstGeom prst="roundRect">
            <a:avLst>
              <a:gd fmla="val 10616" name="adj"/>
            </a:avLst>
          </a:prstGeom>
          <a:noFill/>
          <a:ln>
            <a:noFill/>
          </a:ln>
          <a:effectLst>
            <a:outerShdw blurRad="101600" rotWithShape="0" algn="t" dir="5400000" dist="38100">
              <a:srgbClr val="000000">
                <a:alpha val="64310"/>
              </a:srgbClr>
            </a:outerShdw>
          </a:effectLst>
        </p:spPr>
      </p:pic>
      <p:pic>
        <p:nvPicPr>
          <p:cNvPr descr="A picture containing text, water, outdoor&#10;&#10;Description automatically generated" id="384" name="Google Shape;384;g2b281e86c53_0_229"/>
          <p:cNvPicPr preferRelativeResize="0"/>
          <p:nvPr>
            <p:ph idx="8" type="pic"/>
          </p:nvPr>
        </p:nvPicPr>
        <p:blipFill rotWithShape="1">
          <a:blip r:embed="rId10">
            <a:alphaModFix/>
          </a:blip>
          <a:srcRect b="2244" l="0" r="0" t="2253"/>
          <a:stretch/>
        </p:blipFill>
        <p:spPr>
          <a:xfrm>
            <a:off x="5691071" y="3389326"/>
            <a:ext cx="1503900" cy="979200"/>
          </a:xfrm>
          <a:prstGeom prst="roundRect">
            <a:avLst>
              <a:gd fmla="val 11059" name="adj"/>
            </a:avLst>
          </a:prstGeom>
          <a:noFill/>
          <a:ln>
            <a:noFill/>
          </a:ln>
          <a:effectLst>
            <a:outerShdw blurRad="101600" rotWithShape="0" algn="t" dir="5400000" dist="38100">
              <a:srgbClr val="000000">
                <a:alpha val="64310"/>
              </a:srgbClr>
            </a:outerShdw>
          </a:effectLst>
        </p:spPr>
      </p:pic>
      <p:pic>
        <p:nvPicPr>
          <p:cNvPr descr="A person wearing sunglasses and a suit&#10;&#10;Description automatically generated with medium confidence" id="385" name="Google Shape;385;g2b281e86c53_0_229"/>
          <p:cNvPicPr preferRelativeResize="0"/>
          <p:nvPr>
            <p:ph idx="9" type="pic"/>
          </p:nvPr>
        </p:nvPicPr>
        <p:blipFill rotWithShape="1">
          <a:blip r:embed="rId11">
            <a:alphaModFix/>
          </a:blip>
          <a:srcRect b="7096" l="0" r="0" t="7096"/>
          <a:stretch/>
        </p:blipFill>
        <p:spPr>
          <a:xfrm>
            <a:off x="7470815" y="3389326"/>
            <a:ext cx="1503900" cy="979200"/>
          </a:xfrm>
          <a:prstGeom prst="roundRect">
            <a:avLst>
              <a:gd fmla="val 9547" name="adj"/>
            </a:avLst>
          </a:prstGeom>
          <a:noFill/>
          <a:ln>
            <a:noFill/>
          </a:ln>
          <a:effectLst>
            <a:outerShdw blurRad="101600" rotWithShape="0" algn="t" dir="5400000" dist="38100">
              <a:srgbClr val="000000">
                <a:alpha val="64310"/>
              </a:srgbClr>
            </a:outerShdw>
          </a:effectLst>
        </p:spPr>
      </p:pic>
      <p:pic>
        <p:nvPicPr>
          <p:cNvPr descr="A group of people on a stage&#10;&#10;Description automatically generated" id="386" name="Google Shape;386;g2b281e86c53_0_229"/>
          <p:cNvPicPr preferRelativeResize="0"/>
          <p:nvPr>
            <p:ph idx="13" type="pic"/>
          </p:nvPr>
        </p:nvPicPr>
        <p:blipFill rotWithShape="1">
          <a:blip r:embed="rId12">
            <a:alphaModFix/>
          </a:blip>
          <a:srcRect b="3540" l="0" r="0" t="3531"/>
          <a:stretch/>
        </p:blipFill>
        <p:spPr>
          <a:xfrm>
            <a:off x="3911325" y="774975"/>
            <a:ext cx="1503900" cy="979200"/>
          </a:xfrm>
          <a:prstGeom prst="roundRect">
            <a:avLst>
              <a:gd fmla="val 9965" name="adj"/>
            </a:avLst>
          </a:prstGeom>
          <a:noFill/>
          <a:ln>
            <a:noFill/>
          </a:ln>
          <a:effectLst>
            <a:outerShdw blurRad="101600" rotWithShape="0" algn="t" dir="5400000" dist="38100">
              <a:srgbClr val="000000">
                <a:alpha val="6431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